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2" r:id="rId2"/>
    <p:sldId id="325" r:id="rId3"/>
    <p:sldId id="317" r:id="rId4"/>
    <p:sldId id="320" r:id="rId5"/>
    <p:sldId id="306" r:id="rId6"/>
    <p:sldId id="321" r:id="rId7"/>
    <p:sldId id="322" r:id="rId8"/>
    <p:sldId id="329" r:id="rId9"/>
    <p:sldId id="319" r:id="rId10"/>
    <p:sldId id="303" r:id="rId11"/>
    <p:sldId id="333" r:id="rId12"/>
    <p:sldId id="278" r:id="rId1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71" autoAdjust="0"/>
  </p:normalViewPr>
  <p:slideViewPr>
    <p:cSldViewPr>
      <p:cViewPr varScale="1">
        <p:scale>
          <a:sx n="73" d="100"/>
          <a:sy n="73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FB87D52C-FFBE-4F4A-B1BF-596AA92BEF5E}" type="datetimeFigureOut">
              <a:rPr lang="en-MY" smtClean="0"/>
              <a:t>12/08/2014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5125" cy="4471988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688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05B1601B-5F60-43E1-A0A0-424E626807E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58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C3C1-C0E0-45FA-8841-2096EE9CEBC9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623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F8E7-B53D-4FB3-9F32-6A091211461E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057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0AC8-854D-49BE-9842-51E8B3193793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486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2EE1-2780-4BC8-9C70-3C623BC58463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095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A0A-AEAA-4DD8-9092-3C837211EB7C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991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BAC-3843-4043-BEE2-67E04AE5854A}" type="datetime1">
              <a:rPr lang="en-MY" smtClean="0"/>
              <a:t>12/08/2014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043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EBAB-1D03-4D88-BF96-D952216A2259}" type="datetime1">
              <a:rPr lang="en-MY" smtClean="0"/>
              <a:t>12/08/2014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975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42-F2D8-4FAB-8992-C7FF965CBF49}" type="datetime1">
              <a:rPr lang="en-MY" smtClean="0"/>
              <a:t>12/08/2014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994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CC4-3756-4A2F-BD3D-4D2F8A63F6F1}" type="datetime1">
              <a:rPr lang="en-MY" smtClean="0"/>
              <a:t>12/08/2014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805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6DDB-3B07-4FBF-81B1-3E2C076D103F}" type="datetime1">
              <a:rPr lang="en-MY" smtClean="0"/>
              <a:t>12/08/2014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270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1689-6CC7-4A43-BEE4-E88AFF311B04}" type="datetime1">
              <a:rPr lang="en-MY" smtClean="0"/>
              <a:t>12/08/2014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82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0506-8189-469D-8B4B-8566D1A0755D}" type="datetime1">
              <a:rPr lang="en-MY" smtClean="0"/>
              <a:t>12/08/2014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38EC-CC08-4E9A-9383-1BB7C2CD8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80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my/url?sa=i&amp;source=images&amp;cd=&amp;cad=rja&amp;uact=8&amp;docid=j51qQiM3Pzf43M&amp;tbnid=_CE0ETu_Co74AM:&amp;ved=0CAgQjRw4Qw&amp;url=http://www.flaticon.com/free-icon/question-mark-in-a-circle_8235&amp;ei=jaWXU5WIN83y8QXIooC4Aw&amp;psig=AFQjCNF6zU1vVDlEuESKM9Z4vJWekfcl8w&amp;ust=140253364598769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st-evoucher.smecorp.gov.m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6" y="620688"/>
            <a:ext cx="2911548" cy="13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63" y="2254942"/>
            <a:ext cx="9134475" cy="2298008"/>
            <a:chOff x="4763" y="2254942"/>
            <a:chExt cx="9134475" cy="2298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2305050"/>
              <a:ext cx="9134475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5576" y="2254942"/>
              <a:ext cx="7548633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70C0"/>
                  </a:solidFill>
                  <a:latin typeface="Berlin Sans FB Demi" pitchFamily="34" charset="0"/>
                  <a:ea typeface="Tahoma" pitchFamily="34" charset="0"/>
                  <a:cs typeface="Aharoni" pitchFamily="2" charset="-79"/>
                </a:rPr>
                <a:t>GST</a:t>
              </a:r>
              <a:r>
                <a:rPr lang="en-US" sz="5400" b="1" dirty="0" smtClean="0">
                  <a:solidFill>
                    <a:srgbClr val="0070C0"/>
                  </a:solidFill>
                  <a:latin typeface="Berlin Sans FB Demi" pitchFamily="34" charset="0"/>
                  <a:ea typeface="Tahoma" pitchFamily="34" charset="0"/>
                  <a:cs typeface="Aharoni" pitchFamily="2" charset="-79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Berlin Sans FB Demi" pitchFamily="34" charset="0"/>
                  <a:ea typeface="Tahoma" pitchFamily="34" charset="0"/>
                  <a:cs typeface="Aharoni" pitchFamily="2" charset="-79"/>
                </a:rPr>
                <a:t>eVoucher</a:t>
              </a:r>
              <a:r>
                <a:rPr lang="en-US" sz="5400" b="1" dirty="0" smtClean="0">
                  <a:solidFill>
                    <a:srgbClr val="0070C0"/>
                  </a:solidFill>
                  <a:latin typeface="Berlin Sans FB Demi" pitchFamily="34" charset="0"/>
                  <a:ea typeface="Tahoma" pitchFamily="34" charset="0"/>
                  <a:cs typeface="Aharoni" pitchFamily="2" charset="-79"/>
                </a:rPr>
                <a:t> </a:t>
              </a:r>
            </a:p>
            <a:p>
              <a:pPr algn="ctr"/>
              <a:endParaRPr lang="en-US" sz="1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Pembelian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atau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Penaiktarafan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Perisian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Perakaunan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Patuh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Cukai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Barang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dan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Perkhidmatan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 (</a:t>
              </a:r>
              <a:r>
                <a:rPr lang="en-US" sz="2800" b="1" dirty="0" err="1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GST</a:t>
              </a:r>
              <a:r>
                <a:rPr lang="en-US" sz="2800" b="1" dirty="0" smtClean="0">
                  <a:latin typeface="Microsoft Sans Serif" pitchFamily="34" charset="0"/>
                  <a:ea typeface="Tahoma" pitchFamily="34" charset="0"/>
                  <a:cs typeface="Microsoft Sans Serif" pitchFamily="34" charset="0"/>
                </a:rPr>
                <a:t>)</a:t>
              </a:r>
              <a:endParaRPr lang="en-MY" sz="2800" b="1" dirty="0">
                <a:latin typeface="Microsoft Sans Serif" pitchFamily="34" charset="0"/>
                <a:ea typeface="Tahoma" pitchFamily="34" charset="0"/>
                <a:cs typeface="Microsoft Sans Serif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7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10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98629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Insentif tambahan bagi perniagaan yang melaksanakan GST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360" y="1304992"/>
            <a:ext cx="8864851" cy="4228162"/>
            <a:chOff x="150556" y="1518588"/>
            <a:chExt cx="8864851" cy="4228162"/>
          </a:xfrm>
          <a:effectLst>
            <a:outerShdw blurRad="762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150556" y="1518588"/>
              <a:ext cx="2335041" cy="2561683"/>
              <a:chOff x="150556" y="1518588"/>
              <a:chExt cx="2335041" cy="2561683"/>
            </a:xfrm>
          </p:grpSpPr>
          <p:sp>
            <p:nvSpPr>
              <p:cNvPr id="37" name="Rectangle 2"/>
              <p:cNvSpPr/>
              <p:nvPr/>
            </p:nvSpPr>
            <p:spPr>
              <a:xfrm>
                <a:off x="1989769" y="1518588"/>
                <a:ext cx="495828" cy="2561683"/>
              </a:xfrm>
              <a:custGeom>
                <a:avLst/>
                <a:gdLst>
                  <a:gd name="connsiteX0" fmla="*/ 0 w 883403"/>
                  <a:gd name="connsiteY0" fmla="*/ 0 h 914400"/>
                  <a:gd name="connsiteX1" fmla="*/ 883403 w 883403"/>
                  <a:gd name="connsiteY1" fmla="*/ 0 h 914400"/>
                  <a:gd name="connsiteX2" fmla="*/ 883403 w 883403"/>
                  <a:gd name="connsiteY2" fmla="*/ 914400 h 914400"/>
                  <a:gd name="connsiteX3" fmla="*/ 0 w 883403"/>
                  <a:gd name="connsiteY3" fmla="*/ 914400 h 914400"/>
                  <a:gd name="connsiteX4" fmla="*/ 0 w 883403"/>
                  <a:gd name="connsiteY4" fmla="*/ 0 h 914400"/>
                  <a:gd name="connsiteX0" fmla="*/ 758093 w 1641496"/>
                  <a:gd name="connsiteY0" fmla="*/ 0 h 914400"/>
                  <a:gd name="connsiteX1" fmla="*/ 1641496 w 1641496"/>
                  <a:gd name="connsiteY1" fmla="*/ 0 h 914400"/>
                  <a:gd name="connsiteX2" fmla="*/ 1641496 w 1641496"/>
                  <a:gd name="connsiteY2" fmla="*/ 914400 h 914400"/>
                  <a:gd name="connsiteX3" fmla="*/ 0 w 1641496"/>
                  <a:gd name="connsiteY3" fmla="*/ 449385 h 914400"/>
                  <a:gd name="connsiteX4" fmla="*/ 758093 w 1641496"/>
                  <a:gd name="connsiteY4" fmla="*/ 0 h 914400"/>
                  <a:gd name="connsiteX0" fmla="*/ 3909 w 1641496"/>
                  <a:gd name="connsiteY0" fmla="*/ 0 h 1402862"/>
                  <a:gd name="connsiteX1" fmla="*/ 1641496 w 1641496"/>
                  <a:gd name="connsiteY1" fmla="*/ 488462 h 1402862"/>
                  <a:gd name="connsiteX2" fmla="*/ 1641496 w 1641496"/>
                  <a:gd name="connsiteY2" fmla="*/ 1402862 h 1402862"/>
                  <a:gd name="connsiteX3" fmla="*/ 0 w 1641496"/>
                  <a:gd name="connsiteY3" fmla="*/ 937847 h 1402862"/>
                  <a:gd name="connsiteX4" fmla="*/ 3909 w 1641496"/>
                  <a:gd name="connsiteY4" fmla="*/ 0 h 1402862"/>
                  <a:gd name="connsiteX0" fmla="*/ 3909 w 1641496"/>
                  <a:gd name="connsiteY0" fmla="*/ 0 h 1412403"/>
                  <a:gd name="connsiteX1" fmla="*/ 1641496 w 1641496"/>
                  <a:gd name="connsiteY1" fmla="*/ 488462 h 1412403"/>
                  <a:gd name="connsiteX2" fmla="*/ 1641496 w 1641496"/>
                  <a:gd name="connsiteY2" fmla="*/ 1412403 h 1412403"/>
                  <a:gd name="connsiteX3" fmla="*/ 0 w 1641496"/>
                  <a:gd name="connsiteY3" fmla="*/ 937847 h 1412403"/>
                  <a:gd name="connsiteX4" fmla="*/ 3909 w 1641496"/>
                  <a:gd name="connsiteY4" fmla="*/ 0 h 1412403"/>
                  <a:gd name="connsiteX0" fmla="*/ 3909 w 1651215"/>
                  <a:gd name="connsiteY0" fmla="*/ 0 h 1419559"/>
                  <a:gd name="connsiteX1" fmla="*/ 1641496 w 1651215"/>
                  <a:gd name="connsiteY1" fmla="*/ 488462 h 1419559"/>
                  <a:gd name="connsiteX2" fmla="*/ 1651215 w 1651215"/>
                  <a:gd name="connsiteY2" fmla="*/ 1419559 h 1419559"/>
                  <a:gd name="connsiteX3" fmla="*/ 0 w 1651215"/>
                  <a:gd name="connsiteY3" fmla="*/ 937847 h 1419559"/>
                  <a:gd name="connsiteX4" fmla="*/ 3909 w 1651215"/>
                  <a:gd name="connsiteY4" fmla="*/ 0 h 1419559"/>
                  <a:gd name="connsiteX0" fmla="*/ 3909 w 1651215"/>
                  <a:gd name="connsiteY0" fmla="*/ 0 h 1417174"/>
                  <a:gd name="connsiteX1" fmla="*/ 1641496 w 1651215"/>
                  <a:gd name="connsiteY1" fmla="*/ 488462 h 1417174"/>
                  <a:gd name="connsiteX2" fmla="*/ 1651215 w 1651215"/>
                  <a:gd name="connsiteY2" fmla="*/ 1417174 h 1417174"/>
                  <a:gd name="connsiteX3" fmla="*/ 0 w 1651215"/>
                  <a:gd name="connsiteY3" fmla="*/ 937847 h 1417174"/>
                  <a:gd name="connsiteX4" fmla="*/ 3909 w 1651215"/>
                  <a:gd name="connsiteY4" fmla="*/ 0 h 1417174"/>
                  <a:gd name="connsiteX0" fmla="*/ 3909 w 1670645"/>
                  <a:gd name="connsiteY0" fmla="*/ 0 h 1417174"/>
                  <a:gd name="connsiteX1" fmla="*/ 1670645 w 1670645"/>
                  <a:gd name="connsiteY1" fmla="*/ 493232 h 1417174"/>
                  <a:gd name="connsiteX2" fmla="*/ 1651215 w 1670645"/>
                  <a:gd name="connsiteY2" fmla="*/ 1417174 h 1417174"/>
                  <a:gd name="connsiteX3" fmla="*/ 0 w 1670645"/>
                  <a:gd name="connsiteY3" fmla="*/ 937847 h 1417174"/>
                  <a:gd name="connsiteX4" fmla="*/ 3909 w 1670645"/>
                  <a:gd name="connsiteY4" fmla="*/ 0 h 1417174"/>
                  <a:gd name="connsiteX0" fmla="*/ 13628 w 1670645"/>
                  <a:gd name="connsiteY0" fmla="*/ 0 h 1402863"/>
                  <a:gd name="connsiteX1" fmla="*/ 1670645 w 1670645"/>
                  <a:gd name="connsiteY1" fmla="*/ 478921 h 1402863"/>
                  <a:gd name="connsiteX2" fmla="*/ 1651215 w 1670645"/>
                  <a:gd name="connsiteY2" fmla="*/ 1402863 h 1402863"/>
                  <a:gd name="connsiteX3" fmla="*/ 0 w 1670645"/>
                  <a:gd name="connsiteY3" fmla="*/ 923536 h 1402863"/>
                  <a:gd name="connsiteX4" fmla="*/ 13628 w 1670645"/>
                  <a:gd name="connsiteY4" fmla="*/ 0 h 1402863"/>
                  <a:gd name="connsiteX0" fmla="*/ 42776 w 1670645"/>
                  <a:gd name="connsiteY0" fmla="*/ 0 h 1405248"/>
                  <a:gd name="connsiteX1" fmla="*/ 1670645 w 1670645"/>
                  <a:gd name="connsiteY1" fmla="*/ 481306 h 1405248"/>
                  <a:gd name="connsiteX2" fmla="*/ 1651215 w 1670645"/>
                  <a:gd name="connsiteY2" fmla="*/ 1405248 h 1405248"/>
                  <a:gd name="connsiteX3" fmla="*/ 0 w 1670645"/>
                  <a:gd name="connsiteY3" fmla="*/ 925921 h 1405248"/>
                  <a:gd name="connsiteX4" fmla="*/ 42776 w 1670645"/>
                  <a:gd name="connsiteY4" fmla="*/ 0 h 1405248"/>
                  <a:gd name="connsiteX0" fmla="*/ 52491 w 1670645"/>
                  <a:gd name="connsiteY0" fmla="*/ 0 h 1407634"/>
                  <a:gd name="connsiteX1" fmla="*/ 1670645 w 1670645"/>
                  <a:gd name="connsiteY1" fmla="*/ 483692 h 1407634"/>
                  <a:gd name="connsiteX2" fmla="*/ 1651215 w 1670645"/>
                  <a:gd name="connsiteY2" fmla="*/ 1407634 h 1407634"/>
                  <a:gd name="connsiteX3" fmla="*/ 0 w 1670645"/>
                  <a:gd name="connsiteY3" fmla="*/ 928307 h 1407634"/>
                  <a:gd name="connsiteX4" fmla="*/ 52491 w 1670645"/>
                  <a:gd name="connsiteY4" fmla="*/ 0 h 1407634"/>
                  <a:gd name="connsiteX0" fmla="*/ 0 w 1618154"/>
                  <a:gd name="connsiteY0" fmla="*/ 0 h 1407634"/>
                  <a:gd name="connsiteX1" fmla="*/ 1618154 w 1618154"/>
                  <a:gd name="connsiteY1" fmla="*/ 483692 h 1407634"/>
                  <a:gd name="connsiteX2" fmla="*/ 1598724 w 1618154"/>
                  <a:gd name="connsiteY2" fmla="*/ 1407634 h 1407634"/>
                  <a:gd name="connsiteX3" fmla="*/ 5802 w 1618154"/>
                  <a:gd name="connsiteY3" fmla="*/ 928308 h 1407634"/>
                  <a:gd name="connsiteX4" fmla="*/ 0 w 1618154"/>
                  <a:gd name="connsiteY4" fmla="*/ 0 h 1407634"/>
                  <a:gd name="connsiteX0" fmla="*/ 13632 w 1631786"/>
                  <a:gd name="connsiteY0" fmla="*/ 0 h 1407634"/>
                  <a:gd name="connsiteX1" fmla="*/ 1631786 w 1631786"/>
                  <a:gd name="connsiteY1" fmla="*/ 483692 h 1407634"/>
                  <a:gd name="connsiteX2" fmla="*/ 1612356 w 1631786"/>
                  <a:gd name="connsiteY2" fmla="*/ 1407634 h 1407634"/>
                  <a:gd name="connsiteX3" fmla="*/ 0 w 1631786"/>
                  <a:gd name="connsiteY3" fmla="*/ 918768 h 1407634"/>
                  <a:gd name="connsiteX4" fmla="*/ 13632 w 1631786"/>
                  <a:gd name="connsiteY4" fmla="*/ 0 h 14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786" h="1407634">
                    <a:moveTo>
                      <a:pt x="13632" y="0"/>
                    </a:moveTo>
                    <a:lnTo>
                      <a:pt x="1631786" y="483692"/>
                    </a:lnTo>
                    <a:lnTo>
                      <a:pt x="1612356" y="1407634"/>
                    </a:lnTo>
                    <a:lnTo>
                      <a:pt x="0" y="918768"/>
                    </a:lnTo>
                    <a:lnTo>
                      <a:pt x="13632" y="0"/>
                    </a:lnTo>
                    <a:close/>
                  </a:path>
                </a:pathLst>
              </a:custGeom>
              <a:gradFill>
                <a:gsLst>
                  <a:gs pos="46000">
                    <a:schemeClr val="bg1">
                      <a:alpha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50556" y="1522950"/>
                <a:ext cx="1844934" cy="1686772"/>
                <a:chOff x="150556" y="1522950"/>
                <a:chExt cx="1844934" cy="1686772"/>
              </a:xfrm>
            </p:grpSpPr>
            <p:sp>
              <p:nvSpPr>
                <p:cNvPr id="39" name="Rounded Rectangle 54"/>
                <p:cNvSpPr/>
                <p:nvPr/>
              </p:nvSpPr>
              <p:spPr>
                <a:xfrm>
                  <a:off x="150556" y="1522950"/>
                  <a:ext cx="1844934" cy="1686772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chemeClr val="bg2">
                        <a:lumMod val="85000"/>
                      </a:schemeClr>
                    </a:gs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0">
                  <a:noFill/>
                </a:ln>
                <a:effectLst>
                  <a:innerShdw blurRad="114300">
                    <a:schemeClr val="tx1">
                      <a:lumMod val="85000"/>
                      <a:lumOff val="1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ounded Rectangle 55"/>
                <p:cNvSpPr/>
                <p:nvPr/>
              </p:nvSpPr>
              <p:spPr>
                <a:xfrm>
                  <a:off x="171117" y="1543880"/>
                  <a:ext cx="1796153" cy="1625914"/>
                </a:xfrm>
                <a:prstGeom prst="rect">
                  <a:avLst/>
                </a:prstGeom>
                <a:gradFill>
                  <a:gsLst>
                    <a:gs pos="49000">
                      <a:schemeClr val="bg1">
                        <a:alpha val="0"/>
                      </a:schemeClr>
                    </a:gs>
                    <a:gs pos="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  <a:ln w="0"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7103262" y="4056299"/>
              <a:ext cx="1912145" cy="1686774"/>
              <a:chOff x="22605" y="1842030"/>
              <a:chExt cx="2175209" cy="1305030"/>
            </a:xfrm>
            <a:effectLst/>
          </p:grpSpPr>
          <p:sp>
            <p:nvSpPr>
              <p:cNvPr id="35" name="Rounded Rectangle 66"/>
              <p:cNvSpPr/>
              <p:nvPr/>
            </p:nvSpPr>
            <p:spPr>
              <a:xfrm>
                <a:off x="99060" y="1842030"/>
                <a:ext cx="2098754" cy="1305030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48000">
                    <a:schemeClr val="bg2">
                      <a:lumMod val="85000"/>
                    </a:schemeClr>
                  </a:gs>
                  <a:gs pos="100000">
                    <a:schemeClr val="bg2">
                      <a:lumMod val="95000"/>
                    </a:schemeClr>
                  </a:gs>
                </a:gsLst>
                <a:lin ang="16200000" scaled="1"/>
              </a:gradFill>
              <a:ln w="0">
                <a:noFill/>
              </a:ln>
              <a:effectLst>
                <a:innerShdw blurRad="114300">
                  <a:schemeClr val="tx1">
                    <a:lumMod val="85000"/>
                    <a:lumOff val="1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ounded Rectangle 67"/>
              <p:cNvSpPr/>
              <p:nvPr/>
            </p:nvSpPr>
            <p:spPr>
              <a:xfrm>
                <a:off x="22605" y="1855275"/>
                <a:ext cx="2143108" cy="12579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23071" y="3245840"/>
              <a:ext cx="2348384" cy="2500910"/>
              <a:chOff x="4823071" y="3245840"/>
              <a:chExt cx="2348384" cy="250091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6663726" y="3245840"/>
                <a:ext cx="507729" cy="2500910"/>
              </a:xfrm>
              <a:custGeom>
                <a:avLst/>
                <a:gdLst>
                  <a:gd name="connsiteX0" fmla="*/ 0 w 883403"/>
                  <a:gd name="connsiteY0" fmla="*/ 0 h 914400"/>
                  <a:gd name="connsiteX1" fmla="*/ 883403 w 883403"/>
                  <a:gd name="connsiteY1" fmla="*/ 0 h 914400"/>
                  <a:gd name="connsiteX2" fmla="*/ 883403 w 883403"/>
                  <a:gd name="connsiteY2" fmla="*/ 914400 h 914400"/>
                  <a:gd name="connsiteX3" fmla="*/ 0 w 883403"/>
                  <a:gd name="connsiteY3" fmla="*/ 914400 h 914400"/>
                  <a:gd name="connsiteX4" fmla="*/ 0 w 883403"/>
                  <a:gd name="connsiteY4" fmla="*/ 0 h 914400"/>
                  <a:gd name="connsiteX0" fmla="*/ 758093 w 1641496"/>
                  <a:gd name="connsiteY0" fmla="*/ 0 h 914400"/>
                  <a:gd name="connsiteX1" fmla="*/ 1641496 w 1641496"/>
                  <a:gd name="connsiteY1" fmla="*/ 0 h 914400"/>
                  <a:gd name="connsiteX2" fmla="*/ 1641496 w 1641496"/>
                  <a:gd name="connsiteY2" fmla="*/ 914400 h 914400"/>
                  <a:gd name="connsiteX3" fmla="*/ 0 w 1641496"/>
                  <a:gd name="connsiteY3" fmla="*/ 449385 h 914400"/>
                  <a:gd name="connsiteX4" fmla="*/ 758093 w 1641496"/>
                  <a:gd name="connsiteY4" fmla="*/ 0 h 914400"/>
                  <a:gd name="connsiteX0" fmla="*/ 3909 w 1641496"/>
                  <a:gd name="connsiteY0" fmla="*/ 0 h 1402862"/>
                  <a:gd name="connsiteX1" fmla="*/ 1641496 w 1641496"/>
                  <a:gd name="connsiteY1" fmla="*/ 488462 h 1402862"/>
                  <a:gd name="connsiteX2" fmla="*/ 1641496 w 1641496"/>
                  <a:gd name="connsiteY2" fmla="*/ 1402862 h 1402862"/>
                  <a:gd name="connsiteX3" fmla="*/ 0 w 1641496"/>
                  <a:gd name="connsiteY3" fmla="*/ 937847 h 1402862"/>
                  <a:gd name="connsiteX4" fmla="*/ 3909 w 1641496"/>
                  <a:gd name="connsiteY4" fmla="*/ 0 h 1402862"/>
                  <a:gd name="connsiteX0" fmla="*/ 3909 w 1670644"/>
                  <a:gd name="connsiteY0" fmla="*/ 0 h 1386165"/>
                  <a:gd name="connsiteX1" fmla="*/ 1641496 w 1670644"/>
                  <a:gd name="connsiteY1" fmla="*/ 488462 h 1386165"/>
                  <a:gd name="connsiteX2" fmla="*/ 1670644 w 1670644"/>
                  <a:gd name="connsiteY2" fmla="*/ 1386165 h 1386165"/>
                  <a:gd name="connsiteX3" fmla="*/ 0 w 1670644"/>
                  <a:gd name="connsiteY3" fmla="*/ 937847 h 1386165"/>
                  <a:gd name="connsiteX4" fmla="*/ 3909 w 1670644"/>
                  <a:gd name="connsiteY4" fmla="*/ 0 h 1386165"/>
                  <a:gd name="connsiteX0" fmla="*/ 3909 w 1680359"/>
                  <a:gd name="connsiteY0" fmla="*/ 0 h 1383780"/>
                  <a:gd name="connsiteX1" fmla="*/ 1641496 w 1680359"/>
                  <a:gd name="connsiteY1" fmla="*/ 488462 h 1383780"/>
                  <a:gd name="connsiteX2" fmla="*/ 1680359 w 1680359"/>
                  <a:gd name="connsiteY2" fmla="*/ 1383780 h 1383780"/>
                  <a:gd name="connsiteX3" fmla="*/ 0 w 1680359"/>
                  <a:gd name="connsiteY3" fmla="*/ 937847 h 1383780"/>
                  <a:gd name="connsiteX4" fmla="*/ 3909 w 1680359"/>
                  <a:gd name="connsiteY4" fmla="*/ 0 h 1383780"/>
                  <a:gd name="connsiteX0" fmla="*/ 3909 w 1680359"/>
                  <a:gd name="connsiteY0" fmla="*/ 0 h 1383780"/>
                  <a:gd name="connsiteX1" fmla="*/ 1670640 w 1680359"/>
                  <a:gd name="connsiteY1" fmla="*/ 457454 h 1383780"/>
                  <a:gd name="connsiteX2" fmla="*/ 1680359 w 1680359"/>
                  <a:gd name="connsiteY2" fmla="*/ 1383780 h 1383780"/>
                  <a:gd name="connsiteX3" fmla="*/ 0 w 1680359"/>
                  <a:gd name="connsiteY3" fmla="*/ 937847 h 1383780"/>
                  <a:gd name="connsiteX4" fmla="*/ 3909 w 1680359"/>
                  <a:gd name="connsiteY4" fmla="*/ 0 h 1383780"/>
                  <a:gd name="connsiteX0" fmla="*/ 0 w 1676450"/>
                  <a:gd name="connsiteY0" fmla="*/ 0 h 1383780"/>
                  <a:gd name="connsiteX1" fmla="*/ 1666731 w 1676450"/>
                  <a:gd name="connsiteY1" fmla="*/ 457454 h 1383780"/>
                  <a:gd name="connsiteX2" fmla="*/ 1676450 w 1676450"/>
                  <a:gd name="connsiteY2" fmla="*/ 1383780 h 1383780"/>
                  <a:gd name="connsiteX3" fmla="*/ 5806 w 1676450"/>
                  <a:gd name="connsiteY3" fmla="*/ 933076 h 1383780"/>
                  <a:gd name="connsiteX4" fmla="*/ 0 w 1676450"/>
                  <a:gd name="connsiteY4" fmla="*/ 0 h 1383780"/>
                  <a:gd name="connsiteX0" fmla="*/ 4219 w 1670954"/>
                  <a:gd name="connsiteY0" fmla="*/ 0 h 1374239"/>
                  <a:gd name="connsiteX1" fmla="*/ 1661235 w 1670954"/>
                  <a:gd name="connsiteY1" fmla="*/ 447913 h 1374239"/>
                  <a:gd name="connsiteX2" fmla="*/ 1670954 w 1670954"/>
                  <a:gd name="connsiteY2" fmla="*/ 1374239 h 1374239"/>
                  <a:gd name="connsiteX3" fmla="*/ 310 w 1670954"/>
                  <a:gd name="connsiteY3" fmla="*/ 923535 h 1374239"/>
                  <a:gd name="connsiteX4" fmla="*/ 4219 w 1670954"/>
                  <a:gd name="connsiteY4" fmla="*/ 0 h 1374239"/>
                  <a:gd name="connsiteX0" fmla="*/ 4219 w 1670954"/>
                  <a:gd name="connsiteY0" fmla="*/ 0 h 1374239"/>
                  <a:gd name="connsiteX1" fmla="*/ 1670950 w 1670954"/>
                  <a:gd name="connsiteY1" fmla="*/ 447913 h 1374239"/>
                  <a:gd name="connsiteX2" fmla="*/ 1670954 w 1670954"/>
                  <a:gd name="connsiteY2" fmla="*/ 1374239 h 1374239"/>
                  <a:gd name="connsiteX3" fmla="*/ 310 w 1670954"/>
                  <a:gd name="connsiteY3" fmla="*/ 923535 h 1374239"/>
                  <a:gd name="connsiteX4" fmla="*/ 4219 w 1670954"/>
                  <a:gd name="connsiteY4" fmla="*/ 0 h 1374239"/>
                  <a:gd name="connsiteX0" fmla="*/ 4219 w 1670954"/>
                  <a:gd name="connsiteY0" fmla="*/ 0 h 1374239"/>
                  <a:gd name="connsiteX1" fmla="*/ 1661235 w 1670954"/>
                  <a:gd name="connsiteY1" fmla="*/ 447913 h 1374239"/>
                  <a:gd name="connsiteX2" fmla="*/ 1670954 w 1670954"/>
                  <a:gd name="connsiteY2" fmla="*/ 1374239 h 1374239"/>
                  <a:gd name="connsiteX3" fmla="*/ 310 w 1670954"/>
                  <a:gd name="connsiteY3" fmla="*/ 923535 h 1374239"/>
                  <a:gd name="connsiteX4" fmla="*/ 4219 w 1670954"/>
                  <a:gd name="connsiteY4" fmla="*/ 0 h 137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954" h="1374239">
                    <a:moveTo>
                      <a:pt x="4219" y="0"/>
                    </a:moveTo>
                    <a:lnTo>
                      <a:pt x="1661235" y="447913"/>
                    </a:lnTo>
                    <a:cubicBezTo>
                      <a:pt x="1661236" y="756688"/>
                      <a:pt x="1670953" y="1065464"/>
                      <a:pt x="1670954" y="1374239"/>
                    </a:cubicBezTo>
                    <a:lnTo>
                      <a:pt x="310" y="923535"/>
                    </a:lnTo>
                    <a:cubicBezTo>
                      <a:pt x="-1625" y="612510"/>
                      <a:pt x="6154" y="311025"/>
                      <a:pt x="4219" y="0"/>
                    </a:cubicBezTo>
                    <a:close/>
                  </a:path>
                </a:pathLst>
              </a:custGeom>
              <a:gradFill>
                <a:gsLst>
                  <a:gs pos="47900">
                    <a:schemeClr val="bg1">
                      <a:alpha val="50000"/>
                    </a:schemeClr>
                  </a:gs>
                  <a:gs pos="100000">
                    <a:schemeClr val="bg2">
                      <a:lumMod val="65000"/>
                    </a:schemeClr>
                  </a:gs>
                  <a:gs pos="0">
                    <a:schemeClr val="bg2">
                      <a:lumMod val="65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4823071" y="3248761"/>
                <a:ext cx="1844936" cy="1686774"/>
                <a:chOff x="99060" y="1842030"/>
                <a:chExt cx="2098754" cy="1305030"/>
              </a:xfrm>
              <a:effectLst/>
            </p:grpSpPr>
            <p:sp>
              <p:nvSpPr>
                <p:cNvPr id="33" name="Rounded Rectangle 62"/>
                <p:cNvSpPr/>
                <p:nvPr/>
              </p:nvSpPr>
              <p:spPr>
                <a:xfrm>
                  <a:off x="99060" y="1842030"/>
                  <a:ext cx="2098754" cy="1305030"/>
                </a:xfrm>
                <a:prstGeom prst="rect">
                  <a:avLst/>
                </a:prstGeom>
                <a:gradFill>
                  <a:gsLst>
                    <a:gs pos="100000">
                      <a:schemeClr val="bg2">
                        <a:lumMod val="8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  <a:gs pos="0">
                      <a:schemeClr val="bg2">
                        <a:lumMod val="50000"/>
                      </a:schemeClr>
                    </a:gs>
                  </a:gsLst>
                  <a:lin ang="16200000" scaled="1"/>
                </a:gradFill>
                <a:ln w="0">
                  <a:noFill/>
                </a:ln>
                <a:effectLst>
                  <a:innerShdw blurRad="114300">
                    <a:schemeClr val="tx1">
                      <a:lumMod val="85000"/>
                      <a:lumOff val="1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ounded Rectangle 63"/>
                <p:cNvSpPr/>
                <p:nvPr/>
              </p:nvSpPr>
              <p:spPr>
                <a:xfrm>
                  <a:off x="122450" y="1855275"/>
                  <a:ext cx="2043262" cy="1257945"/>
                </a:xfrm>
                <a:prstGeom prst="rect">
                  <a:avLst/>
                </a:prstGeom>
                <a:gradFill>
                  <a:gsLst>
                    <a:gs pos="49000">
                      <a:schemeClr val="bg1">
                        <a:alpha val="0"/>
                      </a:schemeClr>
                    </a:gs>
                    <a:gs pos="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474901" y="2382215"/>
              <a:ext cx="2351301" cy="2557344"/>
              <a:chOff x="2474901" y="2382215"/>
              <a:chExt cx="2351301" cy="2557344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4313850" y="2382215"/>
                <a:ext cx="512352" cy="2557344"/>
              </a:xfrm>
              <a:custGeom>
                <a:avLst/>
                <a:gdLst>
                  <a:gd name="connsiteX0" fmla="*/ 0 w 883403"/>
                  <a:gd name="connsiteY0" fmla="*/ 0 h 914400"/>
                  <a:gd name="connsiteX1" fmla="*/ 883403 w 883403"/>
                  <a:gd name="connsiteY1" fmla="*/ 0 h 914400"/>
                  <a:gd name="connsiteX2" fmla="*/ 883403 w 883403"/>
                  <a:gd name="connsiteY2" fmla="*/ 914400 h 914400"/>
                  <a:gd name="connsiteX3" fmla="*/ 0 w 883403"/>
                  <a:gd name="connsiteY3" fmla="*/ 914400 h 914400"/>
                  <a:gd name="connsiteX4" fmla="*/ 0 w 883403"/>
                  <a:gd name="connsiteY4" fmla="*/ 0 h 914400"/>
                  <a:gd name="connsiteX0" fmla="*/ 758093 w 1641496"/>
                  <a:gd name="connsiteY0" fmla="*/ 0 h 914400"/>
                  <a:gd name="connsiteX1" fmla="*/ 1641496 w 1641496"/>
                  <a:gd name="connsiteY1" fmla="*/ 0 h 914400"/>
                  <a:gd name="connsiteX2" fmla="*/ 1641496 w 1641496"/>
                  <a:gd name="connsiteY2" fmla="*/ 914400 h 914400"/>
                  <a:gd name="connsiteX3" fmla="*/ 0 w 1641496"/>
                  <a:gd name="connsiteY3" fmla="*/ 449385 h 914400"/>
                  <a:gd name="connsiteX4" fmla="*/ 758093 w 1641496"/>
                  <a:gd name="connsiteY4" fmla="*/ 0 h 914400"/>
                  <a:gd name="connsiteX0" fmla="*/ 3909 w 1641496"/>
                  <a:gd name="connsiteY0" fmla="*/ 0 h 1402862"/>
                  <a:gd name="connsiteX1" fmla="*/ 1641496 w 1641496"/>
                  <a:gd name="connsiteY1" fmla="*/ 488462 h 1402862"/>
                  <a:gd name="connsiteX2" fmla="*/ 1641496 w 1641496"/>
                  <a:gd name="connsiteY2" fmla="*/ 1402862 h 1402862"/>
                  <a:gd name="connsiteX3" fmla="*/ 0 w 1641496"/>
                  <a:gd name="connsiteY3" fmla="*/ 937847 h 1402862"/>
                  <a:gd name="connsiteX4" fmla="*/ 3909 w 1641496"/>
                  <a:gd name="connsiteY4" fmla="*/ 0 h 1402862"/>
                  <a:gd name="connsiteX0" fmla="*/ 3909 w 1641496"/>
                  <a:gd name="connsiteY0" fmla="*/ 0 h 1407633"/>
                  <a:gd name="connsiteX1" fmla="*/ 1641496 w 1641496"/>
                  <a:gd name="connsiteY1" fmla="*/ 488462 h 1407633"/>
                  <a:gd name="connsiteX2" fmla="*/ 1641496 w 1641496"/>
                  <a:gd name="connsiteY2" fmla="*/ 1407633 h 1407633"/>
                  <a:gd name="connsiteX3" fmla="*/ 0 w 1641496"/>
                  <a:gd name="connsiteY3" fmla="*/ 937847 h 1407633"/>
                  <a:gd name="connsiteX4" fmla="*/ 3909 w 1641496"/>
                  <a:gd name="connsiteY4" fmla="*/ 0 h 1407633"/>
                  <a:gd name="connsiteX0" fmla="*/ 3909 w 1641496"/>
                  <a:gd name="connsiteY0" fmla="*/ 0 h 1410018"/>
                  <a:gd name="connsiteX1" fmla="*/ 1641496 w 1641496"/>
                  <a:gd name="connsiteY1" fmla="*/ 488462 h 1410018"/>
                  <a:gd name="connsiteX2" fmla="*/ 1641496 w 1641496"/>
                  <a:gd name="connsiteY2" fmla="*/ 1410018 h 1410018"/>
                  <a:gd name="connsiteX3" fmla="*/ 0 w 1641496"/>
                  <a:gd name="connsiteY3" fmla="*/ 937847 h 1410018"/>
                  <a:gd name="connsiteX4" fmla="*/ 3909 w 1641496"/>
                  <a:gd name="connsiteY4" fmla="*/ 0 h 1410018"/>
                  <a:gd name="connsiteX0" fmla="*/ 3909 w 1651211"/>
                  <a:gd name="connsiteY0" fmla="*/ 0 h 1410018"/>
                  <a:gd name="connsiteX1" fmla="*/ 1641496 w 1651211"/>
                  <a:gd name="connsiteY1" fmla="*/ 488462 h 1410018"/>
                  <a:gd name="connsiteX2" fmla="*/ 1651211 w 1651211"/>
                  <a:gd name="connsiteY2" fmla="*/ 1410018 h 1410018"/>
                  <a:gd name="connsiteX3" fmla="*/ 0 w 1651211"/>
                  <a:gd name="connsiteY3" fmla="*/ 937847 h 1410018"/>
                  <a:gd name="connsiteX4" fmla="*/ 3909 w 1651211"/>
                  <a:gd name="connsiteY4" fmla="*/ 0 h 1410018"/>
                  <a:gd name="connsiteX0" fmla="*/ 3909 w 1641496"/>
                  <a:gd name="connsiteY0" fmla="*/ 0 h 1414789"/>
                  <a:gd name="connsiteX1" fmla="*/ 1641496 w 1641496"/>
                  <a:gd name="connsiteY1" fmla="*/ 488462 h 1414789"/>
                  <a:gd name="connsiteX2" fmla="*/ 1641496 w 1641496"/>
                  <a:gd name="connsiteY2" fmla="*/ 1414789 h 1414789"/>
                  <a:gd name="connsiteX3" fmla="*/ 0 w 1641496"/>
                  <a:gd name="connsiteY3" fmla="*/ 937847 h 1414789"/>
                  <a:gd name="connsiteX4" fmla="*/ 3909 w 1641496"/>
                  <a:gd name="connsiteY4" fmla="*/ 0 h 1414789"/>
                  <a:gd name="connsiteX0" fmla="*/ 0 w 1666736"/>
                  <a:gd name="connsiteY0" fmla="*/ 0 h 1402863"/>
                  <a:gd name="connsiteX1" fmla="*/ 1666736 w 1666736"/>
                  <a:gd name="connsiteY1" fmla="*/ 476536 h 1402863"/>
                  <a:gd name="connsiteX2" fmla="*/ 1666736 w 1666736"/>
                  <a:gd name="connsiteY2" fmla="*/ 1402863 h 1402863"/>
                  <a:gd name="connsiteX3" fmla="*/ 25240 w 1666736"/>
                  <a:gd name="connsiteY3" fmla="*/ 925921 h 1402863"/>
                  <a:gd name="connsiteX4" fmla="*/ 0 w 1666736"/>
                  <a:gd name="connsiteY4" fmla="*/ 0 h 1402863"/>
                  <a:gd name="connsiteX0" fmla="*/ 0 w 1666736"/>
                  <a:gd name="connsiteY0" fmla="*/ 0 h 1407633"/>
                  <a:gd name="connsiteX1" fmla="*/ 1666736 w 1666736"/>
                  <a:gd name="connsiteY1" fmla="*/ 481306 h 1407633"/>
                  <a:gd name="connsiteX2" fmla="*/ 1666736 w 1666736"/>
                  <a:gd name="connsiteY2" fmla="*/ 1407633 h 1407633"/>
                  <a:gd name="connsiteX3" fmla="*/ 25240 w 1666736"/>
                  <a:gd name="connsiteY3" fmla="*/ 930691 h 1407633"/>
                  <a:gd name="connsiteX4" fmla="*/ 0 w 1666736"/>
                  <a:gd name="connsiteY4" fmla="*/ 0 h 1407633"/>
                  <a:gd name="connsiteX0" fmla="*/ 23338 w 1690074"/>
                  <a:gd name="connsiteY0" fmla="*/ 0 h 1407633"/>
                  <a:gd name="connsiteX1" fmla="*/ 1690074 w 1690074"/>
                  <a:gd name="connsiteY1" fmla="*/ 481306 h 1407633"/>
                  <a:gd name="connsiteX2" fmla="*/ 1690074 w 1690074"/>
                  <a:gd name="connsiteY2" fmla="*/ 1407633 h 1407633"/>
                  <a:gd name="connsiteX3" fmla="*/ 0 w 1690074"/>
                  <a:gd name="connsiteY3" fmla="*/ 930691 h 1407633"/>
                  <a:gd name="connsiteX4" fmla="*/ 23338 w 1690074"/>
                  <a:gd name="connsiteY4" fmla="*/ 0 h 1407633"/>
                  <a:gd name="connsiteX0" fmla="*/ 13623 w 1680359"/>
                  <a:gd name="connsiteY0" fmla="*/ 0 h 1407633"/>
                  <a:gd name="connsiteX1" fmla="*/ 1680359 w 1680359"/>
                  <a:gd name="connsiteY1" fmla="*/ 481306 h 1407633"/>
                  <a:gd name="connsiteX2" fmla="*/ 1680359 w 1680359"/>
                  <a:gd name="connsiteY2" fmla="*/ 1407633 h 1407633"/>
                  <a:gd name="connsiteX3" fmla="*/ 0 w 1680359"/>
                  <a:gd name="connsiteY3" fmla="*/ 933076 h 1407633"/>
                  <a:gd name="connsiteX4" fmla="*/ 13623 w 1680359"/>
                  <a:gd name="connsiteY4" fmla="*/ 0 h 1407633"/>
                  <a:gd name="connsiteX0" fmla="*/ 3909 w 1680359"/>
                  <a:gd name="connsiteY0" fmla="*/ 0 h 1405248"/>
                  <a:gd name="connsiteX1" fmla="*/ 1680359 w 1680359"/>
                  <a:gd name="connsiteY1" fmla="*/ 478921 h 1405248"/>
                  <a:gd name="connsiteX2" fmla="*/ 1680359 w 1680359"/>
                  <a:gd name="connsiteY2" fmla="*/ 1405248 h 1405248"/>
                  <a:gd name="connsiteX3" fmla="*/ 0 w 1680359"/>
                  <a:gd name="connsiteY3" fmla="*/ 930691 h 1405248"/>
                  <a:gd name="connsiteX4" fmla="*/ 3909 w 1680359"/>
                  <a:gd name="connsiteY4" fmla="*/ 0 h 1405248"/>
                  <a:gd name="connsiteX0" fmla="*/ 3909 w 1680359"/>
                  <a:gd name="connsiteY0" fmla="*/ 0 h 1398092"/>
                  <a:gd name="connsiteX1" fmla="*/ 1680359 w 1680359"/>
                  <a:gd name="connsiteY1" fmla="*/ 471765 h 1398092"/>
                  <a:gd name="connsiteX2" fmla="*/ 1680359 w 1680359"/>
                  <a:gd name="connsiteY2" fmla="*/ 1398092 h 1398092"/>
                  <a:gd name="connsiteX3" fmla="*/ 0 w 1680359"/>
                  <a:gd name="connsiteY3" fmla="*/ 923535 h 1398092"/>
                  <a:gd name="connsiteX4" fmla="*/ 3909 w 1680359"/>
                  <a:gd name="connsiteY4" fmla="*/ 0 h 1398092"/>
                  <a:gd name="connsiteX0" fmla="*/ 0 w 1695884"/>
                  <a:gd name="connsiteY0" fmla="*/ 0 h 1402863"/>
                  <a:gd name="connsiteX1" fmla="*/ 1695884 w 1695884"/>
                  <a:gd name="connsiteY1" fmla="*/ 476536 h 1402863"/>
                  <a:gd name="connsiteX2" fmla="*/ 1695884 w 1695884"/>
                  <a:gd name="connsiteY2" fmla="*/ 1402863 h 1402863"/>
                  <a:gd name="connsiteX3" fmla="*/ 15525 w 1695884"/>
                  <a:gd name="connsiteY3" fmla="*/ 928306 h 1402863"/>
                  <a:gd name="connsiteX4" fmla="*/ 0 w 1695884"/>
                  <a:gd name="connsiteY4" fmla="*/ 0 h 1402863"/>
                  <a:gd name="connsiteX0" fmla="*/ 0 w 1686169"/>
                  <a:gd name="connsiteY0" fmla="*/ 0 h 1402863"/>
                  <a:gd name="connsiteX1" fmla="*/ 1686169 w 1686169"/>
                  <a:gd name="connsiteY1" fmla="*/ 476536 h 1402863"/>
                  <a:gd name="connsiteX2" fmla="*/ 1686169 w 1686169"/>
                  <a:gd name="connsiteY2" fmla="*/ 1402863 h 1402863"/>
                  <a:gd name="connsiteX3" fmla="*/ 5810 w 1686169"/>
                  <a:gd name="connsiteY3" fmla="*/ 928306 h 1402863"/>
                  <a:gd name="connsiteX4" fmla="*/ 0 w 1686169"/>
                  <a:gd name="connsiteY4" fmla="*/ 0 h 1402863"/>
                  <a:gd name="connsiteX0" fmla="*/ 0 w 1686169"/>
                  <a:gd name="connsiteY0" fmla="*/ 0 h 1400478"/>
                  <a:gd name="connsiteX1" fmla="*/ 1686169 w 1686169"/>
                  <a:gd name="connsiteY1" fmla="*/ 474151 h 1400478"/>
                  <a:gd name="connsiteX2" fmla="*/ 1686169 w 1686169"/>
                  <a:gd name="connsiteY2" fmla="*/ 1400478 h 1400478"/>
                  <a:gd name="connsiteX3" fmla="*/ 5810 w 1686169"/>
                  <a:gd name="connsiteY3" fmla="*/ 925921 h 1400478"/>
                  <a:gd name="connsiteX4" fmla="*/ 0 w 1686169"/>
                  <a:gd name="connsiteY4" fmla="*/ 0 h 1400478"/>
                  <a:gd name="connsiteX0" fmla="*/ 0 w 1686169"/>
                  <a:gd name="connsiteY0" fmla="*/ 0 h 1405249"/>
                  <a:gd name="connsiteX1" fmla="*/ 1686169 w 1686169"/>
                  <a:gd name="connsiteY1" fmla="*/ 478922 h 1405249"/>
                  <a:gd name="connsiteX2" fmla="*/ 1686169 w 1686169"/>
                  <a:gd name="connsiteY2" fmla="*/ 1405249 h 1405249"/>
                  <a:gd name="connsiteX3" fmla="*/ 5810 w 1686169"/>
                  <a:gd name="connsiteY3" fmla="*/ 930692 h 1405249"/>
                  <a:gd name="connsiteX4" fmla="*/ 0 w 1686169"/>
                  <a:gd name="connsiteY4" fmla="*/ 0 h 1405249"/>
                  <a:gd name="connsiteX0" fmla="*/ 0 w 1686169"/>
                  <a:gd name="connsiteY0" fmla="*/ 0 h 1405249"/>
                  <a:gd name="connsiteX1" fmla="*/ 1686169 w 1686169"/>
                  <a:gd name="connsiteY1" fmla="*/ 478922 h 1405249"/>
                  <a:gd name="connsiteX2" fmla="*/ 1686169 w 1686169"/>
                  <a:gd name="connsiteY2" fmla="*/ 1405249 h 1405249"/>
                  <a:gd name="connsiteX3" fmla="*/ 5810 w 1686169"/>
                  <a:gd name="connsiteY3" fmla="*/ 930692 h 1405249"/>
                  <a:gd name="connsiteX4" fmla="*/ 0 w 1686169"/>
                  <a:gd name="connsiteY4" fmla="*/ 0 h 140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169" h="1405249">
                    <a:moveTo>
                      <a:pt x="0" y="0"/>
                    </a:moveTo>
                    <a:lnTo>
                      <a:pt x="1686169" y="478922"/>
                    </a:lnTo>
                    <a:lnTo>
                      <a:pt x="1686169" y="1405249"/>
                    </a:lnTo>
                    <a:lnTo>
                      <a:pt x="5810" y="930692"/>
                    </a:lnTo>
                    <a:cubicBezTo>
                      <a:pt x="3873" y="621257"/>
                      <a:pt x="1937" y="30943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46300">
                    <a:schemeClr val="bg1">
                      <a:alpha val="50000"/>
                    </a:schemeClr>
                  </a:gs>
                  <a:gs pos="0">
                    <a:schemeClr val="bg2">
                      <a:lumMod val="6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474901" y="2388861"/>
                <a:ext cx="1844934" cy="1686774"/>
                <a:chOff x="99060" y="1842030"/>
                <a:chExt cx="2098754" cy="1305030"/>
              </a:xfrm>
              <a:effectLst/>
            </p:grpSpPr>
            <p:sp>
              <p:nvSpPr>
                <p:cNvPr id="29" name="Rounded Rectangle 58"/>
                <p:cNvSpPr/>
                <p:nvPr/>
              </p:nvSpPr>
              <p:spPr>
                <a:xfrm>
                  <a:off x="99060" y="1842030"/>
                  <a:ext cx="2098754" cy="13050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0">
                  <a:noFill/>
                </a:ln>
                <a:effectLst>
                  <a:innerShdw blurRad="114300">
                    <a:schemeClr val="accent1">
                      <a:lumMod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Rounded Rectangle 59"/>
                <p:cNvSpPr/>
                <p:nvPr/>
              </p:nvSpPr>
              <p:spPr>
                <a:xfrm>
                  <a:off x="122450" y="1855275"/>
                  <a:ext cx="2043262" cy="1257945"/>
                </a:xfrm>
                <a:prstGeom prst="rect">
                  <a:avLst/>
                </a:prstGeom>
                <a:gradFill>
                  <a:gsLst>
                    <a:gs pos="49000">
                      <a:schemeClr val="bg1">
                        <a:alpha val="0"/>
                      </a:schemeClr>
                    </a:gs>
                    <a:gs pos="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244885" y="1548778"/>
            <a:ext cx="1694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latin typeface="Microsoft Sans Serif" pitchFamily="34" charset="0"/>
                <a:cs typeface="Microsoft Sans Serif" pitchFamily="34" charset="0"/>
              </a:rPr>
              <a:t>Pembelian </a:t>
            </a:r>
            <a:r>
              <a:rPr lang="ms-MY" sz="2000" b="1" dirty="0">
                <a:latin typeface="Microsoft Sans Serif" pitchFamily="34" charset="0"/>
                <a:cs typeface="Microsoft Sans Serif" pitchFamily="34" charset="0"/>
              </a:rPr>
              <a:t>peralatan </a:t>
            </a:r>
            <a:r>
              <a:rPr lang="ms-MY" sz="2000" b="1" dirty="0" smtClean="0">
                <a:latin typeface="Microsoft Sans Serif" pitchFamily="34" charset="0"/>
                <a:cs typeface="Microsoft Sans Serif" pitchFamily="34" charset="0"/>
              </a:rPr>
              <a:t>&amp; perisian</a:t>
            </a:r>
            <a:endParaRPr lang="en-MY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2549141" y="2756143"/>
            <a:ext cx="1694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Latihan</a:t>
            </a:r>
            <a:endParaRPr lang="en-MY" sz="20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19006" y="3509363"/>
            <a:ext cx="1694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latin typeface="Microsoft Sans Serif" pitchFamily="34" charset="0"/>
                <a:cs typeface="Microsoft Sans Serif" pitchFamily="34" charset="0"/>
              </a:rPr>
              <a:t>Cukai pendapatan</a:t>
            </a:r>
            <a:endParaRPr lang="en-MY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7123995" y="4032757"/>
            <a:ext cx="198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Yuran kesetiausahaan </a:t>
            </a:r>
            <a:r>
              <a:rPr lang="ms-MY" sz="20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&amp; </a:t>
            </a:r>
            <a:r>
              <a:rPr lang="ms-MY" sz="2000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pemfailan cukai </a:t>
            </a:r>
            <a:endParaRPr lang="en-MY" sz="20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988" y="2924944"/>
            <a:ext cx="22587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endParaRPr lang="en-MY" sz="800" dirty="0">
              <a:latin typeface="Microsoft Sans Serif" pitchFamily="34" charset="0"/>
              <a:cs typeface="Microsoft Sans Serif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Lanjutan Elaun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Modal Dipercepatkan sehingga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2016 bagi kos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pembelian peralatan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&amp;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perisian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ICT</a:t>
            </a:r>
            <a:endParaRPr lang="ms-MY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419519" y="3861048"/>
            <a:ext cx="206130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Geran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RM100j  bagi latihan GST</a:t>
            </a:r>
            <a:endParaRPr lang="ms-MY" sz="700" dirty="0">
              <a:latin typeface="Microsoft Sans Serif" pitchFamily="34" charset="0"/>
              <a:cs typeface="Microsoft Sans Serif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endParaRPr lang="en-MY" sz="700" dirty="0">
              <a:latin typeface="Microsoft Sans Serif" pitchFamily="34" charset="0"/>
              <a:cs typeface="Microsoft Sans Serif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Potongan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cukai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tambahan bagi perbelanjaan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latihan perakaunan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&amp;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ICT berkaitan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GST</a:t>
            </a:r>
            <a:endParaRPr lang="ms-MY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81139" y="4700170"/>
            <a:ext cx="18828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Mulai 2016:</a:t>
            </a:r>
          </a:p>
          <a:p>
            <a:pPr lvl="0"/>
            <a:endParaRPr lang="ms-MY" sz="4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Syarikat: dikurangkan kepada 24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% </a:t>
            </a:r>
            <a:endParaRPr lang="ms-MY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ms-MY" sz="3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S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yarikat kecil: dikurangkan kepada 19%</a:t>
            </a:r>
            <a:endParaRPr lang="ms-MY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92081" y="5556639"/>
            <a:ext cx="1858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D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ibenarkan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potongan cukai mulai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2015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5608" y="98629"/>
            <a:ext cx="6652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Maklumat</a:t>
            </a:r>
            <a:r>
              <a:rPr lang="en-US" sz="2800" b="1" dirty="0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 seminar </a:t>
            </a:r>
            <a:r>
              <a:rPr lang="en-US" sz="28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GST</a:t>
            </a:r>
            <a:r>
              <a:rPr lang="en-US" sz="2800" b="1" dirty="0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anjuran</a:t>
            </a:r>
            <a:r>
              <a:rPr lang="en-US" sz="2800" b="1" dirty="0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SME</a:t>
            </a:r>
            <a:r>
              <a:rPr lang="en-US" sz="2800" b="1" dirty="0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 Corp. Malaysia</a:t>
            </a:r>
            <a:endParaRPr lang="en-MY" sz="2800" b="1" dirty="0">
              <a:solidFill>
                <a:srgbClr val="C00000"/>
              </a:solidFill>
              <a:latin typeface="Berlin Sans FB Demi" pitchFamily="34" charset="0"/>
              <a:cs typeface="Microsoft Sans Serif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56692" y="6499456"/>
            <a:ext cx="172503" cy="1699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859" y="1356183"/>
            <a:ext cx="9416341" cy="4809121"/>
            <a:chOff x="105859" y="1227250"/>
            <a:chExt cx="9416341" cy="4809121"/>
          </a:xfrm>
        </p:grpSpPr>
        <p:grpSp>
          <p:nvGrpSpPr>
            <p:cNvPr id="23" name="Group 22"/>
            <p:cNvGrpSpPr/>
            <p:nvPr/>
          </p:nvGrpSpPr>
          <p:grpSpPr>
            <a:xfrm>
              <a:off x="252386" y="1432983"/>
              <a:ext cx="9269814" cy="4603388"/>
              <a:chOff x="-127834" y="1581193"/>
              <a:chExt cx="9361429" cy="4686382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81548" y="1581193"/>
                <a:ext cx="8452047" cy="4290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4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633" y="2149947"/>
                <a:ext cx="7021840" cy="360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7153100" y="4083694"/>
                <a:ext cx="1808178" cy="713457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Sabah</a:t>
                </a:r>
              </a:p>
              <a:p>
                <a:pPr algn="ctr"/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KK: 22 </a:t>
                </a:r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Mei 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Tawau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16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Okt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528635" y="5524865"/>
                <a:ext cx="2312212" cy="612574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Sarawak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Kuching: 21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Miri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29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Okt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271915" y="1827316"/>
                <a:ext cx="1888115" cy="612575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Perlis</a:t>
                </a: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Kangar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 23 </a:t>
                </a:r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Jun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14163" y="1592290"/>
                <a:ext cx="2123365" cy="612574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Kedah</a:t>
                </a: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Alor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Setar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28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Langkawi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28 Sep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491650" y="2962992"/>
                <a:ext cx="2195389" cy="826048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Terengganu</a:t>
                </a:r>
              </a:p>
              <a:p>
                <a:pPr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Kemaman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8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Okt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K.Terengganu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TBC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976922" y="5655000"/>
                <a:ext cx="1821585" cy="612575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Johor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JB: 28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Muar: 11 Sept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553212" y="3968554"/>
                <a:ext cx="2133827" cy="612574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Pahang</a:t>
                </a:r>
              </a:p>
              <a:p>
                <a:pPr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Kuantan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20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Temerloh:12 Nov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738431" y="5437571"/>
                <a:ext cx="1814781" cy="313102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Melaka</a:t>
                </a:r>
              </a:p>
              <a:p>
                <a:pPr algn="r">
                  <a:defRPr/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28 May</a:t>
                </a:r>
                <a:r>
                  <a:rPr lang="en-US" sz="1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/ 30 Sept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71208" y="4788167"/>
                <a:ext cx="1913066" cy="612575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N.Sembilan</a:t>
                </a:r>
                <a:endPara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Seremban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27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r>
                  <a:rPr lang="en-GB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/ 29 </a:t>
                </a:r>
                <a:r>
                  <a:rPr lang="en-GB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Okt</a:t>
                </a:r>
                <a:r>
                  <a:rPr lang="en-GB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-127834" y="3186450"/>
                <a:ext cx="2302404" cy="980046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               </a:t>
                </a: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Perak</a:t>
                </a:r>
              </a:p>
              <a:p>
                <a:pPr indent="177800">
                  <a:defRPr/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Taiping: 22 </a:t>
                </a:r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Mei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177800">
                  <a:defRPr/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Perak </a:t>
                </a:r>
                <a:r>
                  <a:rPr lang="en-US" sz="1400" dirty="0" err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Tengah:19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Jun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1778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Kampar: TBC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65956" y="2420888"/>
                <a:ext cx="2101788" cy="612574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Penang</a:t>
                </a:r>
              </a:p>
              <a:p>
                <a:pPr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B’worth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20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sz="14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B.Lepas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17 Dec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963541" y="2472369"/>
                <a:ext cx="2688579" cy="452575"/>
              </a:xfrm>
              <a:prstGeom prst="rect">
                <a:avLst/>
              </a:prstGeom>
              <a:noFill/>
              <a:ln w="19050"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Kelantan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KB: 20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Ogos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/15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Okt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GB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105859" y="4091205"/>
              <a:ext cx="2503020" cy="343763"/>
            </a:xfrm>
            <a:prstGeom prst="rect">
              <a:avLst/>
            </a:prstGeom>
            <a:noFill/>
            <a:ln w="19050"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KL/Selangor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Ogos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/ 27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Ogos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/ 9 Sept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97011" y="1227250"/>
              <a:ext cx="3361651" cy="70788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tint val="66000"/>
                    <a:satMod val="160000"/>
                  </a:schemeClr>
                </a:gs>
                <a:gs pos="50000">
                  <a:schemeClr val="accent6">
                    <a:lumMod val="50000"/>
                    <a:tint val="44500"/>
                    <a:satMod val="160000"/>
                  </a:schemeClr>
                </a:gs>
                <a:gs pos="100000">
                  <a:schemeClr val="accent6">
                    <a:lumMod val="5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27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sesi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Jangkaan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3,500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peserta</a:t>
              </a:r>
              <a:endParaRPr lang="en-MY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684741" y="6448251"/>
            <a:ext cx="227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Microsoft Sans Serif" pitchFamily="34" charset="0"/>
                <a:cs typeface="Microsoft Sans Serif" pitchFamily="34" charset="0"/>
              </a:rPr>
              <a:t>Telah</a:t>
            </a:r>
            <a:r>
              <a:rPr lang="en-US" sz="12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200" dirty="0" err="1" smtClean="0">
                <a:latin typeface="Microsoft Sans Serif" pitchFamily="34" charset="0"/>
                <a:cs typeface="Microsoft Sans Serif" pitchFamily="34" charset="0"/>
              </a:rPr>
              <a:t>dilaksanakan</a:t>
            </a:r>
            <a:endParaRPr lang="en-MY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11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28800"/>
            <a:ext cx="9134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6" y="350002"/>
            <a:ext cx="2911548" cy="13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0" y="2121411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err="1">
                <a:latin typeface="Microsoft Sans Serif" pitchFamily="34" charset="0"/>
                <a:cs typeface="Microsoft Sans Serif" pitchFamily="34" charset="0"/>
              </a:rPr>
              <a:t>Hubungi</a:t>
            </a:r>
            <a:r>
              <a:rPr lang="en-GB" b="1" dirty="0">
                <a:latin typeface="Microsoft Sans Serif" pitchFamily="34" charset="0"/>
                <a:cs typeface="Microsoft Sans Serif" pitchFamily="34" charset="0"/>
              </a:rPr>
              <a:t> kami di: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sz="900" b="1" dirty="0">
                <a:latin typeface="Microsoft Sans Serif" pitchFamily="34" charset="0"/>
                <a:cs typeface="Microsoft Sans Serif" pitchFamily="34" charset="0"/>
              </a:rPr>
              <a:t>  </a:t>
            </a:r>
            <a:endParaRPr lang="en-MY" sz="900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SME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Corporation Malaysia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Tingkat 4,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SME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1, Blok B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Platinum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Sentral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Jalan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Stesen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Sentral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2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Kuala Lumpur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Sentral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50470 Kuala Lumpur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sz="1100" dirty="0">
                <a:latin typeface="Microsoft Sans Serif" pitchFamily="34" charset="0"/>
                <a:cs typeface="Microsoft Sans Serif" pitchFamily="34" charset="0"/>
              </a:rPr>
              <a:t> </a:t>
            </a:r>
            <a:endParaRPr lang="en-MY" sz="1100" dirty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Info Line </a:t>
            </a:r>
            <a:r>
              <a:rPr lang="en-GB" b="1" dirty="0" err="1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GST</a:t>
            </a:r>
            <a:r>
              <a:rPr lang="en-GB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eVoucher</a:t>
            </a:r>
            <a:r>
              <a:rPr lang="en-GB" b="1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: 03-2775 </a:t>
            </a:r>
            <a:r>
              <a:rPr lang="en-GB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6006</a:t>
            </a:r>
            <a:endParaRPr lang="en-MY" b="1" dirty="0">
              <a:solidFill>
                <a:srgbClr val="0070C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GB" b="1" dirty="0" err="1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Emel</a:t>
            </a:r>
            <a:r>
              <a:rPr lang="en-GB" b="1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:</a:t>
            </a:r>
            <a:r>
              <a:rPr lang="en-GB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gstevoucher@smecorp.gov.my</a:t>
            </a:r>
            <a:endParaRPr lang="en-MY" b="1" dirty="0">
              <a:solidFill>
                <a:srgbClr val="0070C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5575" y="5589240"/>
            <a:ext cx="665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Terima</a:t>
            </a:r>
            <a:r>
              <a:rPr lang="en-US" sz="3600" b="1" dirty="0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Berlin Sans FB Demi" pitchFamily="34" charset="0"/>
                <a:cs typeface="Microsoft Sans Serif" pitchFamily="34" charset="0"/>
              </a:rPr>
              <a:t>Kasih</a:t>
            </a:r>
            <a:endParaRPr lang="en-MY" sz="3600" b="1" dirty="0">
              <a:solidFill>
                <a:srgbClr val="C00000"/>
              </a:solidFill>
              <a:latin typeface="Berlin Sans FB Demi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2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flaticon.com/png/256/823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8884"/>
            <a:ext cx="1353662" cy="13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6281" y="3303262"/>
            <a:ext cx="612068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Menggalakkan PKS menggunakan </a:t>
            </a:r>
            <a:r>
              <a:rPr lang="ms-MY" sz="2400" b="1" dirty="0">
                <a:latin typeface="Microsoft Sans Serif" pitchFamily="34" charset="0"/>
                <a:cs typeface="Microsoft Sans Serif" pitchFamily="34" charset="0"/>
              </a:rPr>
              <a:t>sistem perakaunan yang </a:t>
            </a:r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lebih </a:t>
            </a:r>
            <a:r>
              <a:rPr lang="ms-MY" sz="2400" b="1" dirty="0">
                <a:latin typeface="Microsoft Sans Serif" pitchFamily="34" charset="0"/>
                <a:cs typeface="Microsoft Sans Serif" pitchFamily="34" charset="0"/>
              </a:rPr>
              <a:t>cekap dan </a:t>
            </a:r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efektif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4405558"/>
            <a:ext cx="6140335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ms-MY" sz="2400" b="1" dirty="0">
                <a:latin typeface="Microsoft Sans Serif" pitchFamily="34" charset="0"/>
                <a:cs typeface="Microsoft Sans Serif" pitchFamily="34" charset="0"/>
              </a:rPr>
              <a:t>Meningkatkan kadar pematuhan GST </a:t>
            </a:r>
            <a:endParaRPr lang="ms-MY" sz="2400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oleh </a:t>
            </a:r>
            <a:r>
              <a:rPr lang="ms-MY" sz="2400" b="1" dirty="0">
                <a:latin typeface="Microsoft Sans Serif" pitchFamily="34" charset="0"/>
                <a:cs typeface="Microsoft Sans Serif" pitchFamily="34" charset="0"/>
              </a:rPr>
              <a:t>PKS</a:t>
            </a:r>
            <a:endParaRPr lang="en-MY" sz="24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4789" y="385500"/>
            <a:ext cx="641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GST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eVoucher</a:t>
            </a:r>
            <a:endParaRPr lang="en-MY" sz="3200" b="1" dirty="0">
              <a:latin typeface="Berlin Sans FB Dem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6281" y="1861254"/>
            <a:ext cx="6140335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Membantu persediaan </a:t>
            </a:r>
            <a:r>
              <a:rPr lang="ms-MY" sz="2400" b="1" dirty="0">
                <a:latin typeface="Microsoft Sans Serif" pitchFamily="34" charset="0"/>
                <a:cs typeface="Microsoft Sans Serif" pitchFamily="34" charset="0"/>
              </a:rPr>
              <a:t>Perusahaan Kecil dan Sederhana (PKS) </a:t>
            </a:r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dalam</a:t>
            </a:r>
          </a:p>
          <a:p>
            <a:pPr algn="ctr"/>
            <a:r>
              <a:rPr lang="ms-MY" sz="2400" b="1" dirty="0" smtClean="0">
                <a:latin typeface="Microsoft Sans Serif" pitchFamily="34" charset="0"/>
                <a:cs typeface="Microsoft Sans Serif" pitchFamily="34" charset="0"/>
              </a:rPr>
              <a:t>melaksanakan GST</a:t>
            </a:r>
            <a:endParaRPr lang="en-MY" sz="2400" b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1187622" y="2291676"/>
            <a:ext cx="3816426" cy="6384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95549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3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789" y="385500"/>
            <a:ext cx="641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Adakah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anda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layak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memohon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?</a:t>
            </a:r>
            <a:endParaRPr lang="en-MY" sz="3200" b="1" dirty="0">
              <a:latin typeface="Berlin Sans FB Demi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1633443"/>
            <a:ext cx="5472608" cy="4254282"/>
            <a:chOff x="179512" y="1633443"/>
            <a:chExt cx="5472608" cy="4254282"/>
          </a:xfrm>
        </p:grpSpPr>
        <p:grpSp>
          <p:nvGrpSpPr>
            <p:cNvPr id="23" name="Group 22"/>
            <p:cNvGrpSpPr/>
            <p:nvPr/>
          </p:nvGrpSpPr>
          <p:grpSpPr>
            <a:xfrm>
              <a:off x="179512" y="1633443"/>
              <a:ext cx="5472608" cy="4254282"/>
              <a:chOff x="-324544" y="1633443"/>
              <a:chExt cx="5472608" cy="425428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23528" y="3761164"/>
                <a:ext cx="399400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ms-MY" sz="2000" b="1" dirty="0" smtClean="0">
                    <a:latin typeface="Microsoft Sans Serif" pitchFamily="34" charset="0"/>
                    <a:cs typeface="Microsoft Sans Serif" pitchFamily="34" charset="0"/>
                  </a:rPr>
                  <a:t>eVoucher </a:t>
                </a:r>
                <a:r>
                  <a:rPr lang="ms-MY" sz="2000" b="1" dirty="0">
                    <a:latin typeface="Microsoft Sans Serif" pitchFamily="34" charset="0"/>
                    <a:cs typeface="Microsoft Sans Serif" pitchFamily="34" charset="0"/>
                  </a:rPr>
                  <a:t>hanya boleh ditebus daripada </a:t>
                </a:r>
                <a:r>
                  <a:rPr lang="ms-MY" sz="2000" b="1" dirty="0" smtClean="0">
                    <a:latin typeface="Microsoft Sans Serif" pitchFamily="34" charset="0"/>
                    <a:cs typeface="Microsoft Sans Serif" pitchFamily="34" charset="0"/>
                  </a:rPr>
                  <a:t>pembekal </a:t>
                </a:r>
                <a:r>
                  <a:rPr lang="ms-MY" sz="2000" b="1" dirty="0">
                    <a:latin typeface="Microsoft Sans Serif" pitchFamily="34" charset="0"/>
                    <a:cs typeface="Microsoft Sans Serif" pitchFamily="34" charset="0"/>
                  </a:rPr>
                  <a:t>perisian yang </a:t>
                </a:r>
                <a:r>
                  <a:rPr lang="ms-MY" sz="2000" b="1" dirty="0" smtClean="0">
                    <a:latin typeface="Microsoft Sans Serif" pitchFamily="34" charset="0"/>
                    <a:cs typeface="Microsoft Sans Serif" pitchFamily="34" charset="0"/>
                  </a:rPr>
                  <a:t>dilantik oleh Jabatan Kastam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3528" y="1633443"/>
                <a:ext cx="3978974" cy="1554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s-MY" sz="2000" b="1" dirty="0">
                    <a:latin typeface="Microsoft Sans Serif" pitchFamily="34" charset="0"/>
                    <a:cs typeface="Microsoft Sans Serif" pitchFamily="34" charset="0"/>
                  </a:rPr>
                  <a:t>Pemohon eVoucher harus</a:t>
                </a:r>
                <a:r>
                  <a:rPr lang="ms-MY" sz="2000" b="1" dirty="0" smtClean="0">
                    <a:latin typeface="Microsoft Sans Serif" pitchFamily="34" charset="0"/>
                    <a:cs typeface="Microsoft Sans Serif" pitchFamily="34" charset="0"/>
                  </a:rPr>
                  <a:t>:</a:t>
                </a:r>
              </a:p>
              <a:p>
                <a:endParaRPr lang="ms-MY" sz="700" b="1" dirty="0" smtClean="0">
                  <a:latin typeface="Microsoft Sans Serif" pitchFamily="34" charset="0"/>
                  <a:cs typeface="Microsoft Sans Serif" pitchFamily="34" charset="0"/>
                </a:endParaRPr>
              </a:p>
              <a:p>
                <a:pPr lvl="0" defTabSz="361950"/>
                <a:r>
                  <a:rPr lang="ms-MY" dirty="0" smtClean="0">
                    <a:latin typeface="Microsoft Sans Serif" pitchFamily="34" charset="0"/>
                    <a:cs typeface="Microsoft Sans Serif" pitchFamily="34" charset="0"/>
                  </a:rPr>
                  <a:t>     Mempunyai </a:t>
                </a:r>
                <a:r>
                  <a:rPr lang="ms-MY" dirty="0">
                    <a:latin typeface="Microsoft Sans Serif" pitchFamily="34" charset="0"/>
                    <a:cs typeface="Microsoft Sans Serif" pitchFamily="34" charset="0"/>
                  </a:rPr>
                  <a:t>pendaftaran </a:t>
                </a:r>
                <a:r>
                  <a:rPr lang="ms-MY" dirty="0" smtClean="0">
                    <a:latin typeface="Microsoft Sans Serif" pitchFamily="34" charset="0"/>
                    <a:cs typeface="Microsoft Sans Serif" pitchFamily="34" charset="0"/>
                  </a:rPr>
                  <a:t>MyGST</a:t>
                </a:r>
              </a:p>
              <a:p>
                <a:pPr lvl="0"/>
                <a:endParaRPr lang="ms-MY" sz="700" dirty="0" smtClean="0">
                  <a:latin typeface="Microsoft Sans Serif" pitchFamily="34" charset="0"/>
                  <a:cs typeface="Microsoft Sans Serif" pitchFamily="34" charset="0"/>
                </a:endParaRPr>
              </a:p>
              <a:p>
                <a:pPr lvl="0"/>
                <a:r>
                  <a:rPr lang="ms-MY" dirty="0" smtClean="0">
                    <a:latin typeface="Microsoft Sans Serif" pitchFamily="34" charset="0"/>
                    <a:cs typeface="Microsoft Sans Serif" pitchFamily="34" charset="0"/>
                  </a:rPr>
                  <a:t>     Memenuhi definisi PKS</a:t>
                </a:r>
              </a:p>
              <a:p>
                <a:pPr lvl="0"/>
                <a:endParaRPr lang="ms-MY" sz="700" dirty="0" smtClean="0">
                  <a:latin typeface="Microsoft Sans Serif" pitchFamily="34" charset="0"/>
                  <a:cs typeface="Microsoft Sans Serif" pitchFamily="34" charset="0"/>
                </a:endParaRPr>
              </a:p>
              <a:p>
                <a:r>
                  <a:rPr lang="ms-MY" dirty="0" smtClean="0">
                    <a:latin typeface="Microsoft Sans Serif" pitchFamily="34" charset="0"/>
                    <a:cs typeface="Microsoft Sans Serif" pitchFamily="34" charset="0"/>
                  </a:rPr>
                  <a:t>     Mempunyai ≥ 51</a:t>
                </a:r>
                <a:r>
                  <a:rPr lang="ms-MY" dirty="0">
                    <a:latin typeface="Microsoft Sans Serif" pitchFamily="34" charset="0"/>
                    <a:cs typeface="Microsoft Sans Serif" pitchFamily="34" charset="0"/>
                  </a:rPr>
                  <a:t>% ekuiti </a:t>
                </a:r>
                <a:r>
                  <a:rPr lang="ms-MY" dirty="0" smtClean="0">
                    <a:latin typeface="Microsoft Sans Serif" pitchFamily="34" charset="0"/>
                    <a:cs typeface="Microsoft Sans Serif" pitchFamily="34" charset="0"/>
                  </a:rPr>
                  <a:t>Malaysia</a:t>
                </a:r>
                <a:endParaRPr lang="en-MY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3623" y="5179839"/>
                <a:ext cx="48044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ms-MY" sz="2000" b="1" dirty="0" smtClean="0">
                    <a:latin typeface="Microsoft Sans Serif" pitchFamily="34" charset="0"/>
                    <a:cs typeface="Microsoft Sans Serif" pitchFamily="34" charset="0"/>
                  </a:rPr>
                  <a:t>Laman web: </a:t>
                </a:r>
              </a:p>
              <a:p>
                <a:pPr lvl="0"/>
                <a:r>
                  <a:rPr lang="ms-MY" sz="1900" b="1" dirty="0" smtClean="0">
                    <a:latin typeface="Microsoft Sans Serif" pitchFamily="34" charset="0"/>
                    <a:cs typeface="Microsoft Sans Serif" pitchFamily="34" charset="0"/>
                  </a:rPr>
                  <a:t>http</a:t>
                </a:r>
                <a:r>
                  <a:rPr lang="ms-MY" sz="1900" b="1" dirty="0">
                    <a:latin typeface="Microsoft Sans Serif" pitchFamily="34" charset="0"/>
                    <a:cs typeface="Microsoft Sans Serif" pitchFamily="34" charset="0"/>
                  </a:rPr>
                  <a:t>://gst-evoucher.smecorp.gov.my/</a:t>
                </a:r>
                <a:endParaRPr lang="en-MY" sz="1900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324544" y="1633443"/>
                <a:ext cx="576064" cy="571421"/>
              </a:xfrm>
              <a:prstGeom prst="ellipse">
                <a:avLst/>
              </a:prstGeom>
              <a:ln w="5715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Microsoft Sans Serif" pitchFamily="34" charset="0"/>
                    <a:cs typeface="Microsoft Sans Serif" pitchFamily="34" charset="0"/>
                  </a:rPr>
                  <a:t>1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-324544" y="3761164"/>
                <a:ext cx="576064" cy="571421"/>
              </a:xfrm>
              <a:prstGeom prst="ellipse">
                <a:avLst/>
              </a:prstGeom>
              <a:ln w="5715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Microsoft Sans Serif" pitchFamily="34" charset="0"/>
                    <a:cs typeface="Microsoft Sans Serif" pitchFamily="34" charset="0"/>
                  </a:rPr>
                  <a:t>2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-293741" y="5179839"/>
                <a:ext cx="576064" cy="571421"/>
              </a:xfrm>
              <a:prstGeom prst="ellipse">
                <a:avLst/>
              </a:prstGeom>
              <a:ln w="5715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Microsoft Sans Serif" pitchFamily="34" charset="0"/>
                    <a:cs typeface="Microsoft Sans Serif" pitchFamily="34" charset="0"/>
                  </a:rPr>
                  <a:t>3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76" y="2083436"/>
              <a:ext cx="326248" cy="290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75" y="2473123"/>
              <a:ext cx="326248" cy="290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74" y="2867075"/>
              <a:ext cx="326248" cy="290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99005"/>
              </p:ext>
            </p:extLst>
          </p:nvPr>
        </p:nvGraphicFramePr>
        <p:xfrm>
          <a:off x="5076057" y="1309236"/>
          <a:ext cx="3960440" cy="528880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9680"/>
                <a:gridCol w="3560760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Definisi</a:t>
                      </a:r>
                      <a:r>
                        <a:rPr lang="en-US" sz="16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PKS</a:t>
                      </a:r>
                      <a:endParaRPr lang="en-MY" sz="16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fi-FI" sz="1400" dirty="0" smtClean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2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A</a:t>
                      </a:r>
                      <a:endParaRPr lang="en-MY" sz="14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Pembuatan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: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Jualan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tahunan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≤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RM50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juta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atau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pekerja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sepenuh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masa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 ≤200 </a:t>
                      </a:r>
                      <a:r>
                        <a:rPr lang="fi-FI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Perkhidmatan &amp; sektor lain: Jualan tahunan  ≤RM20 juta</a:t>
                      </a:r>
                      <a:r>
                        <a:rPr lang="fi-FI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fi-FI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atau pekerja sepenuh masa</a:t>
                      </a:r>
                      <a:r>
                        <a:rPr lang="fi-FI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fi-FI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≤75</a:t>
                      </a:r>
                    </a:p>
                  </a:txBody>
                  <a:tcPr/>
                </a:tc>
              </a:tr>
              <a:tr h="747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B</a:t>
                      </a:r>
                      <a:endParaRPr lang="en-MY" sz="14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Ditubuhkan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di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bawah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Akta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Pendaftaran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Syarikat 1965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Didaftarkan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di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bawah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Akta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Pendaftaran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Perniagaan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(1956)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sv-SE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atau LLP</a:t>
                      </a:r>
                      <a:r>
                        <a:rPr lang="sv-SE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2012</a:t>
                      </a:r>
                      <a:endParaRPr lang="sv-SE" sz="1400" dirty="0" smtClean="0">
                        <a:latin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Berdaftar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dengan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pihak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berkuasa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atau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pejabat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daerah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di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Sabah &amp; Sarawak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Berdaftar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dengan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badan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berkanun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bagi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penyedia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perkhidmatan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profesional</a:t>
                      </a:r>
                      <a:endParaRPr lang="en-MY" sz="1400" dirty="0" smtClean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4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C</a:t>
                      </a:r>
                      <a:endParaRPr lang="en-MY" sz="14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Tidak tersenarai di papan utama di Malaysia atau negara lain</a:t>
                      </a:r>
                    </a:p>
                  </a:txBody>
                  <a:tcPr/>
                </a:tc>
              </a:tr>
              <a:tr h="4752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D</a:t>
                      </a:r>
                      <a:endParaRPr lang="en-MY" sz="14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Bukan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subsidiari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syarikat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tersenarai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awam</a:t>
                      </a:r>
                      <a:r>
                        <a:rPr lang="en-MY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it-IT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di papan utama di Malaysia </a:t>
                      </a:r>
                      <a:r>
                        <a:rPr lang="it-IT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/</a:t>
                      </a:r>
                      <a:r>
                        <a:rPr lang="it-IT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negara lain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72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E</a:t>
                      </a:r>
                      <a:endParaRPr lang="en-MY" sz="1400" b="1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sv-SE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Bukan subsidiari kepada firma besar, syarikat</a:t>
                      </a:r>
                      <a:r>
                        <a:rPr lang="sv-SE" sz="1400" baseline="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fi-FI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MNCs, GLCs, MKD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dan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milik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Kerajaan</a:t>
                      </a:r>
                      <a:r>
                        <a:rPr lang="en-MY" sz="1400" dirty="0" smtClean="0"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MY" sz="1400" dirty="0" err="1" smtClean="0">
                          <a:latin typeface="Microsoft Sans Serif" pitchFamily="34" charset="0"/>
                          <a:cs typeface="Microsoft Sans Serif" pitchFamily="34" charset="0"/>
                        </a:rPr>
                        <a:t>Negeri</a:t>
                      </a:r>
                      <a:endParaRPr lang="en-MY" sz="1400" dirty="0" smtClean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4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0"/>
            <a:ext cx="794330" cy="10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4789" y="385500"/>
            <a:ext cx="641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Ciri-ciri</a:t>
            </a:r>
            <a:r>
              <a:rPr lang="en-US" sz="3200" b="1" dirty="0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  <a:ea typeface="Tahoma" pitchFamily="34" charset="0"/>
                <a:cs typeface="Tahoma" pitchFamily="34" charset="0"/>
              </a:rPr>
              <a:t>eVoucher</a:t>
            </a:r>
            <a:endParaRPr lang="en-MY" sz="3200" b="1" dirty="0">
              <a:latin typeface="Berlin Sans FB Demi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76942" y="1374422"/>
            <a:ext cx="8039446" cy="5040561"/>
            <a:chOff x="576942" y="762000"/>
            <a:chExt cx="8039446" cy="6075192"/>
          </a:xfrm>
        </p:grpSpPr>
        <p:sp>
          <p:nvSpPr>
            <p:cNvPr id="237" name="Rounded Rectangle 236"/>
            <p:cNvSpPr/>
            <p:nvPr/>
          </p:nvSpPr>
          <p:spPr>
            <a:xfrm>
              <a:off x="2868731" y="5456500"/>
              <a:ext cx="5747657" cy="1380692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2868731" y="4277888"/>
              <a:ext cx="5747657" cy="94083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2868731" y="3109251"/>
              <a:ext cx="5747657" cy="94083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2868731" y="762000"/>
              <a:ext cx="5747657" cy="94083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76942" y="762000"/>
              <a:ext cx="1977571" cy="5701346"/>
              <a:chOff x="533399" y="762000"/>
              <a:chExt cx="1977571" cy="570134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6" name="Group 205"/>
              <p:cNvGrpSpPr/>
              <p:nvPr/>
            </p:nvGrpSpPr>
            <p:grpSpPr>
              <a:xfrm>
                <a:off x="533399" y="2889778"/>
                <a:ext cx="1977571" cy="1445788"/>
                <a:chOff x="533399" y="2889778"/>
                <a:chExt cx="1977571" cy="1445788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 rot="5400000">
                  <a:off x="799291" y="2623886"/>
                  <a:ext cx="1445788" cy="1977571"/>
                  <a:chOff x="1801950" y="1992823"/>
                  <a:chExt cx="1855650" cy="2538184"/>
                </a:xfrm>
              </p:grpSpPr>
              <p:sp>
                <p:nvSpPr>
                  <p:cNvPr id="229" name="Rectangle 3"/>
                  <p:cNvSpPr/>
                  <p:nvPr/>
                </p:nvSpPr>
                <p:spPr>
                  <a:xfrm>
                    <a:off x="1801950" y="1992823"/>
                    <a:ext cx="1855650" cy="2538184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Rectangle 3"/>
                  <p:cNvSpPr/>
                  <p:nvPr/>
                </p:nvSpPr>
                <p:spPr>
                  <a:xfrm>
                    <a:off x="2155517" y="2342099"/>
                    <a:ext cx="1329896" cy="1819052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77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TextBox 227"/>
                <p:cNvSpPr txBox="1"/>
                <p:nvPr/>
              </p:nvSpPr>
              <p:spPr>
                <a:xfrm>
                  <a:off x="1284982" y="3334457"/>
                  <a:ext cx="474407" cy="5564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Microsoft Sans Serif" pitchFamily="34" charset="0"/>
                      <a:cs typeface="Microsoft Sans Serif" pitchFamily="34" charset="0"/>
                    </a:rPr>
                    <a:t>3</a:t>
                  </a:r>
                  <a:endParaRPr lang="en-US" sz="2400" b="1" dirty="0">
                    <a:latin typeface="Microsoft Sans Serif" pitchFamily="34" charset="0"/>
                    <a:cs typeface="Microsoft Sans Serif" pitchFamily="34" charset="0"/>
                  </a:endParaRPr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533399" y="1825889"/>
                <a:ext cx="1977571" cy="1445788"/>
                <a:chOff x="533399" y="1825889"/>
                <a:chExt cx="1977571" cy="1445788"/>
              </a:xfrm>
            </p:grpSpPr>
            <p:grpSp>
              <p:nvGrpSpPr>
                <p:cNvPr id="223" name="Group 222"/>
                <p:cNvGrpSpPr/>
                <p:nvPr/>
              </p:nvGrpSpPr>
              <p:grpSpPr>
                <a:xfrm rot="5400000">
                  <a:off x="799291" y="1559997"/>
                  <a:ext cx="1445788" cy="1977571"/>
                  <a:chOff x="1801950" y="1992823"/>
                  <a:chExt cx="1855650" cy="2538184"/>
                </a:xfrm>
              </p:grpSpPr>
              <p:sp>
                <p:nvSpPr>
                  <p:cNvPr id="225" name="Rectangle 3"/>
                  <p:cNvSpPr/>
                  <p:nvPr/>
                </p:nvSpPr>
                <p:spPr>
                  <a:xfrm>
                    <a:off x="1801950" y="1992823"/>
                    <a:ext cx="1855650" cy="2538184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>
                          <a:lumMod val="7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</a:schemeClr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Rectangle 3"/>
                  <p:cNvSpPr/>
                  <p:nvPr/>
                </p:nvSpPr>
                <p:spPr>
                  <a:xfrm>
                    <a:off x="2155517" y="2342099"/>
                    <a:ext cx="1329896" cy="1819052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77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4" name="TextBox 223"/>
                <p:cNvSpPr txBox="1"/>
                <p:nvPr/>
              </p:nvSpPr>
              <p:spPr>
                <a:xfrm>
                  <a:off x="1284982" y="2270568"/>
                  <a:ext cx="474407" cy="5564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Microsoft Sans Serif" pitchFamily="34" charset="0"/>
                      <a:cs typeface="Microsoft Sans Serif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533399" y="762000"/>
                <a:ext cx="1977571" cy="1445788"/>
                <a:chOff x="533399" y="762000"/>
                <a:chExt cx="1977571" cy="1445788"/>
              </a:xfrm>
            </p:grpSpPr>
            <p:grpSp>
              <p:nvGrpSpPr>
                <p:cNvPr id="219" name="Group 218"/>
                <p:cNvGrpSpPr/>
                <p:nvPr/>
              </p:nvGrpSpPr>
              <p:grpSpPr>
                <a:xfrm rot="5400000">
                  <a:off x="799291" y="496108"/>
                  <a:ext cx="1445788" cy="1977571"/>
                  <a:chOff x="1801950" y="1992823"/>
                  <a:chExt cx="1855650" cy="2538184"/>
                </a:xfrm>
              </p:grpSpPr>
              <p:sp>
                <p:nvSpPr>
                  <p:cNvPr id="221" name="Rectangle 3"/>
                  <p:cNvSpPr/>
                  <p:nvPr/>
                </p:nvSpPr>
                <p:spPr>
                  <a:xfrm>
                    <a:off x="1801950" y="1992823"/>
                    <a:ext cx="1855650" cy="2538184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3"/>
                  <p:cNvSpPr/>
                  <p:nvPr/>
                </p:nvSpPr>
                <p:spPr>
                  <a:xfrm>
                    <a:off x="2155517" y="2342099"/>
                    <a:ext cx="1329896" cy="1819052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77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0" name="TextBox 219"/>
                <p:cNvSpPr txBox="1"/>
                <p:nvPr/>
              </p:nvSpPr>
              <p:spPr>
                <a:xfrm>
                  <a:off x="1284982" y="1206679"/>
                  <a:ext cx="474407" cy="5564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Microsoft Sans Serif" pitchFamily="34" charset="0"/>
                      <a:cs typeface="Microsoft Sans Serif" pitchFamily="34" charset="0"/>
                    </a:rPr>
                    <a:t>1</a:t>
                  </a:r>
                  <a:endParaRPr lang="en-US" sz="2400" b="1" dirty="0">
                    <a:latin typeface="Microsoft Sans Serif" pitchFamily="34" charset="0"/>
                    <a:cs typeface="Microsoft Sans Serif" pitchFamily="34" charset="0"/>
                  </a:endParaRPr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533399" y="3953667"/>
                <a:ext cx="1977571" cy="1445788"/>
                <a:chOff x="533399" y="3953667"/>
                <a:chExt cx="1977571" cy="1445788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 rot="5400000">
                  <a:off x="799291" y="3687775"/>
                  <a:ext cx="1445788" cy="1977571"/>
                  <a:chOff x="1801950" y="1992823"/>
                  <a:chExt cx="1855650" cy="2538184"/>
                </a:xfrm>
              </p:grpSpPr>
              <p:sp>
                <p:nvSpPr>
                  <p:cNvPr id="217" name="Rectangle 3"/>
                  <p:cNvSpPr/>
                  <p:nvPr/>
                </p:nvSpPr>
                <p:spPr>
                  <a:xfrm>
                    <a:off x="1801950" y="1992823"/>
                    <a:ext cx="1855650" cy="2538184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>
                          <a:lumMod val="7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</a:schemeClr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3"/>
                  <p:cNvSpPr/>
                  <p:nvPr/>
                </p:nvSpPr>
                <p:spPr>
                  <a:xfrm>
                    <a:off x="2155517" y="2342099"/>
                    <a:ext cx="1329896" cy="1819052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77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16" name="TextBox 215"/>
                <p:cNvSpPr txBox="1"/>
                <p:nvPr/>
              </p:nvSpPr>
              <p:spPr>
                <a:xfrm>
                  <a:off x="1284982" y="4398346"/>
                  <a:ext cx="474407" cy="5564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Microsoft Sans Serif" pitchFamily="34" charset="0"/>
                      <a:cs typeface="Microsoft Sans Serif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533399" y="5017558"/>
                <a:ext cx="1977571" cy="1445788"/>
                <a:chOff x="533399" y="5017558"/>
                <a:chExt cx="1977571" cy="1445788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 rot="5400000">
                  <a:off x="799291" y="4751666"/>
                  <a:ext cx="1445788" cy="1977571"/>
                  <a:chOff x="1801950" y="1992823"/>
                  <a:chExt cx="1855650" cy="2538184"/>
                </a:xfrm>
              </p:grpSpPr>
              <p:sp>
                <p:nvSpPr>
                  <p:cNvPr id="213" name="Rectangle 3"/>
                  <p:cNvSpPr/>
                  <p:nvPr/>
                </p:nvSpPr>
                <p:spPr>
                  <a:xfrm>
                    <a:off x="1801950" y="1992823"/>
                    <a:ext cx="1855650" cy="2538184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3"/>
                  <p:cNvSpPr/>
                  <p:nvPr/>
                </p:nvSpPr>
                <p:spPr>
                  <a:xfrm>
                    <a:off x="2155517" y="2342099"/>
                    <a:ext cx="1329896" cy="1819052"/>
                  </a:xfrm>
                  <a:custGeom>
                    <a:avLst/>
                    <a:gdLst>
                      <a:gd name="connsiteX0" fmla="*/ 0 w 1600200"/>
                      <a:gd name="connsiteY0" fmla="*/ 0 h 2133600"/>
                      <a:gd name="connsiteX1" fmla="*/ 1600200 w 1600200"/>
                      <a:gd name="connsiteY1" fmla="*/ 0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0 w 1600200"/>
                      <a:gd name="connsiteY0" fmla="*/ 0 h 2133600"/>
                      <a:gd name="connsiteX1" fmla="*/ 1538492 w 1600200"/>
                      <a:gd name="connsiteY1" fmla="*/ 1116353 h 2133600"/>
                      <a:gd name="connsiteX2" fmla="*/ 1600200 w 1600200"/>
                      <a:gd name="connsiteY2" fmla="*/ 2133600 h 2133600"/>
                      <a:gd name="connsiteX3" fmla="*/ 0 w 1600200"/>
                      <a:gd name="connsiteY3" fmla="*/ 2133600 h 2133600"/>
                      <a:gd name="connsiteX4" fmla="*/ 0 w 1600200"/>
                      <a:gd name="connsiteY4" fmla="*/ 0 h 2133600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55372 w 1600200"/>
                      <a:gd name="connsiteY4" fmla="*/ 0 h 1970916"/>
                      <a:gd name="connsiteX0" fmla="*/ 555372 w 1600200"/>
                      <a:gd name="connsiteY0" fmla="*/ 0 h 1970916"/>
                      <a:gd name="connsiteX1" fmla="*/ 1538492 w 1600200"/>
                      <a:gd name="connsiteY1" fmla="*/ 953669 h 1970916"/>
                      <a:gd name="connsiteX2" fmla="*/ 1600200 w 1600200"/>
                      <a:gd name="connsiteY2" fmla="*/ 1970916 h 1970916"/>
                      <a:gd name="connsiteX3" fmla="*/ 0 w 1600200"/>
                      <a:gd name="connsiteY3" fmla="*/ 1970916 h 1970916"/>
                      <a:gd name="connsiteX4" fmla="*/ 528638 w 1600200"/>
                      <a:gd name="connsiteY4" fmla="*/ 118304 h 1970916"/>
                      <a:gd name="connsiteX5" fmla="*/ 555372 w 1600200"/>
                      <a:gd name="connsiteY5" fmla="*/ 0 h 1970916"/>
                      <a:gd name="connsiteX0" fmla="*/ 555372 w 1600200"/>
                      <a:gd name="connsiteY0" fmla="*/ 29333 h 2000249"/>
                      <a:gd name="connsiteX1" fmla="*/ 1538492 w 1600200"/>
                      <a:gd name="connsiteY1" fmla="*/ 983002 h 2000249"/>
                      <a:gd name="connsiteX2" fmla="*/ 1600200 w 1600200"/>
                      <a:gd name="connsiteY2" fmla="*/ 2000249 h 2000249"/>
                      <a:gd name="connsiteX3" fmla="*/ 0 w 1600200"/>
                      <a:gd name="connsiteY3" fmla="*/ 2000249 h 2000249"/>
                      <a:gd name="connsiteX4" fmla="*/ 404813 w 1600200"/>
                      <a:gd name="connsiteY4" fmla="*/ 0 h 2000249"/>
                      <a:gd name="connsiteX5" fmla="*/ 555372 w 1600200"/>
                      <a:gd name="connsiteY5" fmla="*/ 29333 h 2000249"/>
                      <a:gd name="connsiteX0" fmla="*/ 555372 w 1600200"/>
                      <a:gd name="connsiteY0" fmla="*/ 40123 h 2011039"/>
                      <a:gd name="connsiteX1" fmla="*/ 1538492 w 1600200"/>
                      <a:gd name="connsiteY1" fmla="*/ 993792 h 2011039"/>
                      <a:gd name="connsiteX2" fmla="*/ 1600200 w 1600200"/>
                      <a:gd name="connsiteY2" fmla="*/ 2011039 h 2011039"/>
                      <a:gd name="connsiteX3" fmla="*/ 0 w 1600200"/>
                      <a:gd name="connsiteY3" fmla="*/ 2011039 h 2011039"/>
                      <a:gd name="connsiteX4" fmla="*/ 404813 w 1600200"/>
                      <a:gd name="connsiteY4" fmla="*/ 10790 h 2011039"/>
                      <a:gd name="connsiteX5" fmla="*/ 555372 w 1600200"/>
                      <a:gd name="connsiteY5" fmla="*/ 40123 h 2011039"/>
                      <a:gd name="connsiteX0" fmla="*/ 555372 w 1600200"/>
                      <a:gd name="connsiteY0" fmla="*/ 47221 h 2018137"/>
                      <a:gd name="connsiteX1" fmla="*/ 1538492 w 1600200"/>
                      <a:gd name="connsiteY1" fmla="*/ 1000890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600200 w 1600200"/>
                      <a:gd name="connsiteY2" fmla="*/ 2018137 h 2018137"/>
                      <a:gd name="connsiteX3" fmla="*/ 0 w 1600200"/>
                      <a:gd name="connsiteY3" fmla="*/ 2018137 h 2018137"/>
                      <a:gd name="connsiteX4" fmla="*/ 404813 w 1600200"/>
                      <a:gd name="connsiteY4" fmla="*/ 17888 h 2018137"/>
                      <a:gd name="connsiteX5" fmla="*/ 555372 w 1600200"/>
                      <a:gd name="connsiteY5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9238 w 1600200"/>
                      <a:gd name="connsiteY2" fmla="*/ 120375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600200"/>
                      <a:gd name="connsiteY0" fmla="*/ 47221 h 2018137"/>
                      <a:gd name="connsiteX1" fmla="*/ 1495629 w 1600200"/>
                      <a:gd name="connsiteY1" fmla="*/ 991365 h 2018137"/>
                      <a:gd name="connsiteX2" fmla="*/ 1514475 w 1600200"/>
                      <a:gd name="connsiteY2" fmla="*/ 1146601 h 2018137"/>
                      <a:gd name="connsiteX3" fmla="*/ 1600200 w 1600200"/>
                      <a:gd name="connsiteY3" fmla="*/ 2018137 h 2018137"/>
                      <a:gd name="connsiteX4" fmla="*/ 0 w 1600200"/>
                      <a:gd name="connsiteY4" fmla="*/ 2018137 h 2018137"/>
                      <a:gd name="connsiteX5" fmla="*/ 404813 w 1600200"/>
                      <a:gd name="connsiteY5" fmla="*/ 17888 h 2018137"/>
                      <a:gd name="connsiteX6" fmla="*/ 555372 w 1600200"/>
                      <a:gd name="connsiteY6" fmla="*/ 47221 h 2018137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14338 w 1514475"/>
                      <a:gd name="connsiteY3" fmla="*/ 2141962 h 2141962"/>
                      <a:gd name="connsiteX4" fmla="*/ 0 w 1514475"/>
                      <a:gd name="connsiteY4" fmla="*/ 2018137 h 2141962"/>
                      <a:gd name="connsiteX5" fmla="*/ 404813 w 1514475"/>
                      <a:gd name="connsiteY5" fmla="*/ 17888 h 2141962"/>
                      <a:gd name="connsiteX6" fmla="*/ 555372 w 1514475"/>
                      <a:gd name="connsiteY6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485776 w 1514475"/>
                      <a:gd name="connsiteY3" fmla="*/ 2070525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55372 w 1514475"/>
                      <a:gd name="connsiteY0" fmla="*/ 47221 h 2141962"/>
                      <a:gd name="connsiteX1" fmla="*/ 1495629 w 1514475"/>
                      <a:gd name="connsiteY1" fmla="*/ 991365 h 2141962"/>
                      <a:gd name="connsiteX2" fmla="*/ 1514475 w 1514475"/>
                      <a:gd name="connsiteY2" fmla="*/ 1146601 h 2141962"/>
                      <a:gd name="connsiteX3" fmla="*/ 547689 w 1514475"/>
                      <a:gd name="connsiteY3" fmla="*/ 2132437 h 2141962"/>
                      <a:gd name="connsiteX4" fmla="*/ 414338 w 1514475"/>
                      <a:gd name="connsiteY4" fmla="*/ 2141962 h 2141962"/>
                      <a:gd name="connsiteX5" fmla="*/ 0 w 1514475"/>
                      <a:gd name="connsiteY5" fmla="*/ 2018137 h 2141962"/>
                      <a:gd name="connsiteX6" fmla="*/ 404813 w 1514475"/>
                      <a:gd name="connsiteY6" fmla="*/ 17888 h 2141962"/>
                      <a:gd name="connsiteX7" fmla="*/ 555372 w 1514475"/>
                      <a:gd name="connsiteY7" fmla="*/ 47221 h 2141962"/>
                      <a:gd name="connsiteX0" fmla="*/ 598234 w 1557337"/>
                      <a:gd name="connsiteY0" fmla="*/ 47221 h 2141962"/>
                      <a:gd name="connsiteX1" fmla="*/ 1538491 w 1557337"/>
                      <a:gd name="connsiteY1" fmla="*/ 991365 h 2141962"/>
                      <a:gd name="connsiteX2" fmla="*/ 1557337 w 1557337"/>
                      <a:gd name="connsiteY2" fmla="*/ 1146601 h 2141962"/>
                      <a:gd name="connsiteX3" fmla="*/ 590551 w 1557337"/>
                      <a:gd name="connsiteY3" fmla="*/ 2132437 h 2141962"/>
                      <a:gd name="connsiteX4" fmla="*/ 457200 w 1557337"/>
                      <a:gd name="connsiteY4" fmla="*/ 2141962 h 2141962"/>
                      <a:gd name="connsiteX5" fmla="*/ 0 w 1557337"/>
                      <a:gd name="connsiteY5" fmla="*/ 1684762 h 2141962"/>
                      <a:gd name="connsiteX6" fmla="*/ 447675 w 1557337"/>
                      <a:gd name="connsiteY6" fmla="*/ 17888 h 2141962"/>
                      <a:gd name="connsiteX7" fmla="*/ 598234 w 1557337"/>
                      <a:gd name="connsiteY7" fmla="*/ 47221 h 2141962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447675 w 1557337"/>
                      <a:gd name="connsiteY6" fmla="*/ 17888 h 2146724"/>
                      <a:gd name="connsiteX7" fmla="*/ 598234 w 1557337"/>
                      <a:gd name="connsiteY7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214313 w 1557337"/>
                      <a:gd name="connsiteY6" fmla="*/ 87990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447675 w 1557337"/>
                      <a:gd name="connsiteY7" fmla="*/ 17888 h 2146724"/>
                      <a:gd name="connsiteX8" fmla="*/ 598234 w 1557337"/>
                      <a:gd name="connsiteY8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23876 w 1557337"/>
                      <a:gd name="connsiteY7" fmla="*/ 979912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447675 w 1557337"/>
                      <a:gd name="connsiteY8" fmla="*/ 17888 h 2146724"/>
                      <a:gd name="connsiteX9" fmla="*/ 598234 w 1557337"/>
                      <a:gd name="connsiteY9" fmla="*/ 47221 h 2146724"/>
                      <a:gd name="connsiteX0" fmla="*/ 598234 w 1557337"/>
                      <a:gd name="connsiteY0" fmla="*/ 47221 h 2146724"/>
                      <a:gd name="connsiteX1" fmla="*/ 1538491 w 1557337"/>
                      <a:gd name="connsiteY1" fmla="*/ 991365 h 2146724"/>
                      <a:gd name="connsiteX2" fmla="*/ 1557337 w 1557337"/>
                      <a:gd name="connsiteY2" fmla="*/ 1146601 h 2146724"/>
                      <a:gd name="connsiteX3" fmla="*/ 590551 w 1557337"/>
                      <a:gd name="connsiteY3" fmla="*/ 2132437 h 2146724"/>
                      <a:gd name="connsiteX4" fmla="*/ 447675 w 1557337"/>
                      <a:gd name="connsiteY4" fmla="*/ 2146724 h 2146724"/>
                      <a:gd name="connsiteX5" fmla="*/ 0 w 1557337"/>
                      <a:gd name="connsiteY5" fmla="*/ 1684762 h 2146724"/>
                      <a:gd name="connsiteX6" fmla="*/ 542926 w 1557337"/>
                      <a:gd name="connsiteY6" fmla="*/ 1127550 h 2146724"/>
                      <a:gd name="connsiteX7" fmla="*/ 538164 w 1557337"/>
                      <a:gd name="connsiteY7" fmla="*/ 1041824 h 2146724"/>
                      <a:gd name="connsiteX8" fmla="*/ 514351 w 1557337"/>
                      <a:gd name="connsiteY8" fmla="*/ 851325 h 2146724"/>
                      <a:gd name="connsiteX9" fmla="*/ 447675 w 1557337"/>
                      <a:gd name="connsiteY9" fmla="*/ 17888 h 2146724"/>
                      <a:gd name="connsiteX10" fmla="*/ 598234 w 1557337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62098"/>
                      <a:gd name="connsiteY0" fmla="*/ 47221 h 2146724"/>
                      <a:gd name="connsiteX1" fmla="*/ 1543252 w 1562098"/>
                      <a:gd name="connsiteY1" fmla="*/ 991365 h 2146724"/>
                      <a:gd name="connsiteX2" fmla="*/ 1562098 w 1562098"/>
                      <a:gd name="connsiteY2" fmla="*/ 1146601 h 2146724"/>
                      <a:gd name="connsiteX3" fmla="*/ 595312 w 1562098"/>
                      <a:gd name="connsiteY3" fmla="*/ 2132437 h 2146724"/>
                      <a:gd name="connsiteX4" fmla="*/ 452436 w 1562098"/>
                      <a:gd name="connsiteY4" fmla="*/ 2146724 h 2146724"/>
                      <a:gd name="connsiteX5" fmla="*/ 4761 w 1562098"/>
                      <a:gd name="connsiteY5" fmla="*/ 1684762 h 2146724"/>
                      <a:gd name="connsiteX6" fmla="*/ 547687 w 1562098"/>
                      <a:gd name="connsiteY6" fmla="*/ 1127550 h 2146724"/>
                      <a:gd name="connsiteX7" fmla="*/ 542925 w 1562098"/>
                      <a:gd name="connsiteY7" fmla="*/ 1041824 h 2146724"/>
                      <a:gd name="connsiteX8" fmla="*/ 0 w 1562098"/>
                      <a:gd name="connsiteY8" fmla="*/ 475087 h 2146724"/>
                      <a:gd name="connsiteX9" fmla="*/ 452436 w 1562098"/>
                      <a:gd name="connsiteY9" fmla="*/ 17888 h 2146724"/>
                      <a:gd name="connsiteX10" fmla="*/ 602995 w 1562098"/>
                      <a:gd name="connsiteY10" fmla="*/ 47221 h 2146724"/>
                      <a:gd name="connsiteX0" fmla="*/ 602995 w 1583806"/>
                      <a:gd name="connsiteY0" fmla="*/ 47221 h 2146724"/>
                      <a:gd name="connsiteX1" fmla="*/ 1543252 w 1583806"/>
                      <a:gd name="connsiteY1" fmla="*/ 991365 h 2146724"/>
                      <a:gd name="connsiteX2" fmla="*/ 1562098 w 1583806"/>
                      <a:gd name="connsiteY2" fmla="*/ 1146601 h 2146724"/>
                      <a:gd name="connsiteX3" fmla="*/ 595312 w 1583806"/>
                      <a:gd name="connsiteY3" fmla="*/ 2132437 h 2146724"/>
                      <a:gd name="connsiteX4" fmla="*/ 452436 w 1583806"/>
                      <a:gd name="connsiteY4" fmla="*/ 2146724 h 2146724"/>
                      <a:gd name="connsiteX5" fmla="*/ 4761 w 1583806"/>
                      <a:gd name="connsiteY5" fmla="*/ 1684762 h 2146724"/>
                      <a:gd name="connsiteX6" fmla="*/ 547687 w 1583806"/>
                      <a:gd name="connsiteY6" fmla="*/ 1127550 h 2146724"/>
                      <a:gd name="connsiteX7" fmla="*/ 542925 w 1583806"/>
                      <a:gd name="connsiteY7" fmla="*/ 1041824 h 2146724"/>
                      <a:gd name="connsiteX8" fmla="*/ 0 w 1583806"/>
                      <a:gd name="connsiteY8" fmla="*/ 475087 h 2146724"/>
                      <a:gd name="connsiteX9" fmla="*/ 452436 w 1583806"/>
                      <a:gd name="connsiteY9" fmla="*/ 17888 h 2146724"/>
                      <a:gd name="connsiteX10" fmla="*/ 602995 w 1583806"/>
                      <a:gd name="connsiteY10" fmla="*/ 47221 h 2146724"/>
                      <a:gd name="connsiteX0" fmla="*/ 602995 w 1600896"/>
                      <a:gd name="connsiteY0" fmla="*/ 47221 h 2146724"/>
                      <a:gd name="connsiteX1" fmla="*/ 1543252 w 1600896"/>
                      <a:gd name="connsiteY1" fmla="*/ 991365 h 2146724"/>
                      <a:gd name="connsiteX2" fmla="*/ 1562098 w 1600896"/>
                      <a:gd name="connsiteY2" fmla="*/ 1146601 h 2146724"/>
                      <a:gd name="connsiteX3" fmla="*/ 595312 w 1600896"/>
                      <a:gd name="connsiteY3" fmla="*/ 2132437 h 2146724"/>
                      <a:gd name="connsiteX4" fmla="*/ 452436 w 1600896"/>
                      <a:gd name="connsiteY4" fmla="*/ 2146724 h 2146724"/>
                      <a:gd name="connsiteX5" fmla="*/ 4761 w 1600896"/>
                      <a:gd name="connsiteY5" fmla="*/ 1684762 h 2146724"/>
                      <a:gd name="connsiteX6" fmla="*/ 547687 w 1600896"/>
                      <a:gd name="connsiteY6" fmla="*/ 1127550 h 2146724"/>
                      <a:gd name="connsiteX7" fmla="*/ 542925 w 1600896"/>
                      <a:gd name="connsiteY7" fmla="*/ 1041824 h 2146724"/>
                      <a:gd name="connsiteX8" fmla="*/ 0 w 1600896"/>
                      <a:gd name="connsiteY8" fmla="*/ 475087 h 2146724"/>
                      <a:gd name="connsiteX9" fmla="*/ 452436 w 1600896"/>
                      <a:gd name="connsiteY9" fmla="*/ 17888 h 2146724"/>
                      <a:gd name="connsiteX10" fmla="*/ 602995 w 1600896"/>
                      <a:gd name="connsiteY10" fmla="*/ 47221 h 2146724"/>
                      <a:gd name="connsiteX0" fmla="*/ 602995 w 1592398"/>
                      <a:gd name="connsiteY0" fmla="*/ 47221 h 2146724"/>
                      <a:gd name="connsiteX1" fmla="*/ 1543252 w 1592398"/>
                      <a:gd name="connsiteY1" fmla="*/ 991365 h 2146724"/>
                      <a:gd name="connsiteX2" fmla="*/ 1562098 w 1592398"/>
                      <a:gd name="connsiteY2" fmla="*/ 1146601 h 2146724"/>
                      <a:gd name="connsiteX3" fmla="*/ 595312 w 1592398"/>
                      <a:gd name="connsiteY3" fmla="*/ 2132437 h 2146724"/>
                      <a:gd name="connsiteX4" fmla="*/ 452436 w 1592398"/>
                      <a:gd name="connsiteY4" fmla="*/ 2146724 h 2146724"/>
                      <a:gd name="connsiteX5" fmla="*/ 4761 w 1592398"/>
                      <a:gd name="connsiteY5" fmla="*/ 1684762 h 2146724"/>
                      <a:gd name="connsiteX6" fmla="*/ 547687 w 1592398"/>
                      <a:gd name="connsiteY6" fmla="*/ 1127550 h 2146724"/>
                      <a:gd name="connsiteX7" fmla="*/ 542925 w 1592398"/>
                      <a:gd name="connsiteY7" fmla="*/ 1041824 h 2146724"/>
                      <a:gd name="connsiteX8" fmla="*/ 0 w 1592398"/>
                      <a:gd name="connsiteY8" fmla="*/ 475087 h 2146724"/>
                      <a:gd name="connsiteX9" fmla="*/ 452436 w 1592398"/>
                      <a:gd name="connsiteY9" fmla="*/ 17888 h 2146724"/>
                      <a:gd name="connsiteX10" fmla="*/ 602995 w 1592398"/>
                      <a:gd name="connsiteY10" fmla="*/ 47221 h 2146724"/>
                      <a:gd name="connsiteX0" fmla="*/ 602995 w 1592398"/>
                      <a:gd name="connsiteY0" fmla="*/ 47221 h 2167648"/>
                      <a:gd name="connsiteX1" fmla="*/ 1543252 w 1592398"/>
                      <a:gd name="connsiteY1" fmla="*/ 991365 h 2167648"/>
                      <a:gd name="connsiteX2" fmla="*/ 1562098 w 1592398"/>
                      <a:gd name="connsiteY2" fmla="*/ 1146601 h 2167648"/>
                      <a:gd name="connsiteX3" fmla="*/ 595312 w 1592398"/>
                      <a:gd name="connsiteY3" fmla="*/ 2132437 h 2167648"/>
                      <a:gd name="connsiteX4" fmla="*/ 452436 w 1592398"/>
                      <a:gd name="connsiteY4" fmla="*/ 2146724 h 2167648"/>
                      <a:gd name="connsiteX5" fmla="*/ 4761 w 1592398"/>
                      <a:gd name="connsiteY5" fmla="*/ 1684762 h 2167648"/>
                      <a:gd name="connsiteX6" fmla="*/ 547687 w 1592398"/>
                      <a:gd name="connsiteY6" fmla="*/ 1127550 h 2167648"/>
                      <a:gd name="connsiteX7" fmla="*/ 542925 w 1592398"/>
                      <a:gd name="connsiteY7" fmla="*/ 1041824 h 2167648"/>
                      <a:gd name="connsiteX8" fmla="*/ 0 w 1592398"/>
                      <a:gd name="connsiteY8" fmla="*/ 475087 h 2167648"/>
                      <a:gd name="connsiteX9" fmla="*/ 452436 w 1592398"/>
                      <a:gd name="connsiteY9" fmla="*/ 17888 h 2167648"/>
                      <a:gd name="connsiteX10" fmla="*/ 602995 w 1592398"/>
                      <a:gd name="connsiteY10" fmla="*/ 47221 h 2167648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  <a:gd name="connsiteX0" fmla="*/ 602995 w 1592398"/>
                      <a:gd name="connsiteY0" fmla="*/ 47221 h 2178103"/>
                      <a:gd name="connsiteX1" fmla="*/ 1543252 w 1592398"/>
                      <a:gd name="connsiteY1" fmla="*/ 991365 h 2178103"/>
                      <a:gd name="connsiteX2" fmla="*/ 1562098 w 1592398"/>
                      <a:gd name="connsiteY2" fmla="*/ 1146601 h 2178103"/>
                      <a:gd name="connsiteX3" fmla="*/ 595312 w 1592398"/>
                      <a:gd name="connsiteY3" fmla="*/ 2132437 h 2178103"/>
                      <a:gd name="connsiteX4" fmla="*/ 452436 w 1592398"/>
                      <a:gd name="connsiteY4" fmla="*/ 2146724 h 2178103"/>
                      <a:gd name="connsiteX5" fmla="*/ 4761 w 1592398"/>
                      <a:gd name="connsiteY5" fmla="*/ 1684762 h 2178103"/>
                      <a:gd name="connsiteX6" fmla="*/ 547687 w 1592398"/>
                      <a:gd name="connsiteY6" fmla="*/ 1127550 h 2178103"/>
                      <a:gd name="connsiteX7" fmla="*/ 542925 w 1592398"/>
                      <a:gd name="connsiteY7" fmla="*/ 1041824 h 2178103"/>
                      <a:gd name="connsiteX8" fmla="*/ 0 w 1592398"/>
                      <a:gd name="connsiteY8" fmla="*/ 475087 h 2178103"/>
                      <a:gd name="connsiteX9" fmla="*/ 452436 w 1592398"/>
                      <a:gd name="connsiteY9" fmla="*/ 17888 h 2178103"/>
                      <a:gd name="connsiteX10" fmla="*/ 602995 w 1592398"/>
                      <a:gd name="connsiteY10" fmla="*/ 47221 h 217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2398" h="2178103">
                        <a:moveTo>
                          <a:pt x="602995" y="47221"/>
                        </a:moveTo>
                        <a:lnTo>
                          <a:pt x="1543252" y="991365"/>
                        </a:lnTo>
                        <a:cubicBezTo>
                          <a:pt x="1625734" y="1076447"/>
                          <a:pt x="1584391" y="1118669"/>
                          <a:pt x="1562098" y="1146601"/>
                        </a:cubicBezTo>
                        <a:lnTo>
                          <a:pt x="595312" y="2132437"/>
                        </a:lnTo>
                        <a:cubicBezTo>
                          <a:pt x="528637" y="2180061"/>
                          <a:pt x="504823" y="2199112"/>
                          <a:pt x="452436" y="2146724"/>
                        </a:cubicBezTo>
                        <a:lnTo>
                          <a:pt x="4761" y="1684762"/>
                        </a:lnTo>
                        <a:lnTo>
                          <a:pt x="547687" y="1127550"/>
                        </a:lnTo>
                        <a:cubicBezTo>
                          <a:pt x="560160" y="1118479"/>
                          <a:pt x="589643" y="1081738"/>
                          <a:pt x="542925" y="1041824"/>
                        </a:cubicBezTo>
                        <a:lnTo>
                          <a:pt x="0" y="475087"/>
                        </a:lnTo>
                        <a:lnTo>
                          <a:pt x="452436" y="17888"/>
                        </a:lnTo>
                        <a:cubicBezTo>
                          <a:pt x="507384" y="-15196"/>
                          <a:pt x="533759" y="-657"/>
                          <a:pt x="602995" y="4722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77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12" name="TextBox 211"/>
                <p:cNvSpPr txBox="1"/>
                <p:nvPr/>
              </p:nvSpPr>
              <p:spPr>
                <a:xfrm>
                  <a:off x="1284982" y="5462237"/>
                  <a:ext cx="474407" cy="5564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Microsoft Sans Serif" pitchFamily="34" charset="0"/>
                      <a:cs typeface="Microsoft Sans Serif" pitchFamily="34" charset="0"/>
                    </a:rPr>
                    <a:t>5</a:t>
                  </a:r>
                  <a:endParaRPr lang="en-US" sz="2400" b="1" dirty="0">
                    <a:latin typeface="Microsoft Sans Serif" pitchFamily="34" charset="0"/>
                    <a:cs typeface="Microsoft Sans Serif" pitchFamily="34" charset="0"/>
                  </a:endParaRPr>
                </a:p>
              </p:txBody>
            </p:sp>
          </p:grpSp>
        </p:grpSp>
        <p:sp>
          <p:nvSpPr>
            <p:cNvPr id="204" name="Rounded Rectangle 203"/>
            <p:cNvSpPr/>
            <p:nvPr/>
          </p:nvSpPr>
          <p:spPr>
            <a:xfrm>
              <a:off x="2868731" y="1930637"/>
              <a:ext cx="5747657" cy="94083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Rectangle 239"/>
          <p:cNvSpPr/>
          <p:nvPr/>
        </p:nvSpPr>
        <p:spPr>
          <a:xfrm>
            <a:off x="3779912" y="1580059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Setiap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eVoucher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dirty="0" err="1">
                <a:latin typeface="Microsoft Sans Serif" pitchFamily="34" charset="0"/>
                <a:cs typeface="Microsoft Sans Serif" pitchFamily="34" charset="0"/>
              </a:rPr>
              <a:t>bernilai</a:t>
            </a:r>
            <a:r>
              <a:rPr lang="en-GB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RM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1,000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sahaja</a:t>
            </a:r>
            <a:endParaRPr lang="en-MY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2882484" y="2432721"/>
            <a:ext cx="5720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Jumlah bantuan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mengikut </a:t>
            </a:r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kos sebenar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 jika kos pembelian atau penaiktarafan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&lt; RM1,000</a:t>
            </a:r>
            <a:endParaRPr lang="ms-MY" b="1" dirty="0">
              <a:solidFill>
                <a:schemeClr val="accent2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2974215" y="3389063"/>
            <a:ext cx="5564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Permohonan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eVoucher dibuka dari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1 Jun 2014 -     31 Dis 2014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atau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sehingga kuota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eVoucher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tamat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3256278" y="4400499"/>
            <a:ext cx="4844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Tempoh </a:t>
            </a:r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sah laku eVoucher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adalah daripada </a:t>
            </a:r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1 Jun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2014 - 28 Feb </a:t>
            </a:r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2015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2792808" y="5246186"/>
            <a:ext cx="5714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Bagi PKS yang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membeli 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perisian dari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*12 </a:t>
            </a:r>
            <a:r>
              <a:rPr lang="ms-MY" b="1" dirty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Mac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2014 – 31 Mei 2014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tuntutan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 harus dibuat </a:t>
            </a:r>
            <a:r>
              <a:rPr lang="ms-MY" b="1" dirty="0" smtClean="0">
                <a:solidFill>
                  <a:schemeClr val="accent2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manual</a:t>
            </a:r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kepada SME Corp. menggunakan borang permohonan di www.smecorp.gov.my.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2699792" y="649590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i="1" dirty="0" smtClean="0">
                <a:latin typeface="Microsoft Sans Serif" pitchFamily="34" charset="0"/>
                <a:cs typeface="Microsoft Sans Serif" pitchFamily="34" charset="0"/>
              </a:rPr>
              <a:t>*Tarikh </a:t>
            </a:r>
            <a:r>
              <a:rPr lang="ms-MY" sz="1200" i="1" dirty="0">
                <a:latin typeface="Microsoft Sans Serif" pitchFamily="34" charset="0"/>
                <a:cs typeface="Microsoft Sans Serif" pitchFamily="34" charset="0"/>
              </a:rPr>
              <a:t>rasmi senarai pembekal perisian </a:t>
            </a:r>
            <a:r>
              <a:rPr lang="ms-MY" sz="1200" i="1" dirty="0" smtClean="0">
                <a:latin typeface="Microsoft Sans Serif" pitchFamily="34" charset="0"/>
                <a:cs typeface="Microsoft Sans Serif" pitchFamily="34" charset="0"/>
              </a:rPr>
              <a:t>diumumkan oleh Jabatan Kastam</a:t>
            </a:r>
            <a:endParaRPr lang="en-MY" sz="1200" i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5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947" y="116632"/>
            <a:ext cx="6234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ms-MY" sz="4800" b="1" dirty="0" smtClean="0">
                <a:solidFill>
                  <a:srgbClr val="C00000"/>
                </a:solidFill>
                <a:latin typeface="Berlin Sans FB Demi" pitchFamily="34" charset="0"/>
                <a:cs typeface="Microsoft Sans Serif" pitchFamily="34" charset="0"/>
              </a:rPr>
              <a:t>3</a:t>
            </a:r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 langkah mudah bagi GST eVoucher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82380" y="982469"/>
            <a:ext cx="8644608" cy="4343400"/>
            <a:chOff x="182380" y="914400"/>
            <a:chExt cx="8644608" cy="4343400"/>
          </a:xfrm>
        </p:grpSpPr>
        <p:grpSp>
          <p:nvGrpSpPr>
            <p:cNvPr id="64" name="Group 63"/>
            <p:cNvGrpSpPr/>
            <p:nvPr/>
          </p:nvGrpSpPr>
          <p:grpSpPr>
            <a:xfrm>
              <a:off x="415681" y="3057190"/>
              <a:ext cx="2807188" cy="2200610"/>
              <a:chOff x="415681" y="3333750"/>
              <a:chExt cx="2807188" cy="220061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Right Arrow 8"/>
              <p:cNvSpPr/>
              <p:nvPr/>
            </p:nvSpPr>
            <p:spPr>
              <a:xfrm>
                <a:off x="415681" y="3333750"/>
                <a:ext cx="2807188" cy="2200610"/>
              </a:xfrm>
              <a:custGeom>
                <a:avLst/>
                <a:gdLst/>
                <a:ahLst/>
                <a:cxnLst/>
                <a:rect l="l" t="t" r="r" b="b"/>
                <a:pathLst>
                  <a:path w="3790950" h="2971800">
                    <a:moveTo>
                      <a:pt x="1485900" y="0"/>
                    </a:moveTo>
                    <a:cubicBezTo>
                      <a:pt x="2207337" y="0"/>
                      <a:pt x="2808690" y="514142"/>
                      <a:pt x="2943085" y="1196093"/>
                    </a:cubicBezTo>
                    <a:lnTo>
                      <a:pt x="3190875" y="1196093"/>
                    </a:lnTo>
                    <a:lnTo>
                      <a:pt x="3190875" y="797178"/>
                    </a:lnTo>
                    <a:lnTo>
                      <a:pt x="3790950" y="1485901"/>
                    </a:lnTo>
                    <a:lnTo>
                      <a:pt x="3190875" y="2174623"/>
                    </a:lnTo>
                    <a:lnTo>
                      <a:pt x="3190875" y="1775708"/>
                    </a:lnTo>
                    <a:lnTo>
                      <a:pt x="2943085" y="1775708"/>
                    </a:lnTo>
                    <a:cubicBezTo>
                      <a:pt x="2808689" y="2457659"/>
                      <a:pt x="2207337" y="2971800"/>
                      <a:pt x="1485900" y="2971800"/>
                    </a:cubicBezTo>
                    <a:cubicBezTo>
                      <a:pt x="665260" y="2971800"/>
                      <a:pt x="0" y="2306540"/>
                      <a:pt x="0" y="1485900"/>
                    </a:cubicBezTo>
                    <a:cubicBezTo>
                      <a:pt x="0" y="665260"/>
                      <a:pt x="665260" y="0"/>
                      <a:pt x="1485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190500" prstMaterial="metal">
                <a:bevelT w="57150" h="127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1621" y="3544981"/>
                <a:ext cx="1805628" cy="18056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63500" prstMaterial="metal">
                <a:bevelT w="6350" h="19050"/>
                <a:bevelB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17740" y="1980420"/>
              <a:ext cx="2807188" cy="2200610"/>
              <a:chOff x="415681" y="3333750"/>
              <a:chExt cx="2807188" cy="220061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Right Arrow 8"/>
              <p:cNvSpPr/>
              <p:nvPr/>
            </p:nvSpPr>
            <p:spPr>
              <a:xfrm>
                <a:off x="415681" y="3333750"/>
                <a:ext cx="2807188" cy="2200610"/>
              </a:xfrm>
              <a:custGeom>
                <a:avLst/>
                <a:gdLst/>
                <a:ahLst/>
                <a:cxnLst/>
                <a:rect l="l" t="t" r="r" b="b"/>
                <a:pathLst>
                  <a:path w="3790950" h="2971800">
                    <a:moveTo>
                      <a:pt x="1485900" y="0"/>
                    </a:moveTo>
                    <a:cubicBezTo>
                      <a:pt x="2207337" y="0"/>
                      <a:pt x="2808690" y="514142"/>
                      <a:pt x="2943085" y="1196093"/>
                    </a:cubicBezTo>
                    <a:lnTo>
                      <a:pt x="3190875" y="1196093"/>
                    </a:lnTo>
                    <a:lnTo>
                      <a:pt x="3190875" y="797178"/>
                    </a:lnTo>
                    <a:lnTo>
                      <a:pt x="3790950" y="1485901"/>
                    </a:lnTo>
                    <a:lnTo>
                      <a:pt x="3190875" y="2174623"/>
                    </a:lnTo>
                    <a:lnTo>
                      <a:pt x="3190875" y="1775708"/>
                    </a:lnTo>
                    <a:lnTo>
                      <a:pt x="2943085" y="1775708"/>
                    </a:lnTo>
                    <a:cubicBezTo>
                      <a:pt x="2808689" y="2457659"/>
                      <a:pt x="2207337" y="2971800"/>
                      <a:pt x="1485900" y="2971800"/>
                    </a:cubicBezTo>
                    <a:cubicBezTo>
                      <a:pt x="665260" y="2971800"/>
                      <a:pt x="0" y="2306540"/>
                      <a:pt x="0" y="1485900"/>
                    </a:cubicBezTo>
                    <a:cubicBezTo>
                      <a:pt x="0" y="665260"/>
                      <a:pt x="665260" y="0"/>
                      <a:pt x="1485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190500" prstMaterial="metal">
                <a:bevelT w="57150" h="127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71621" y="3544981"/>
                <a:ext cx="1805628" cy="18056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63500" prstMaterial="metal">
                <a:bevelT w="6350" h="19050"/>
                <a:bevelB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019800" y="914400"/>
              <a:ext cx="2807188" cy="2200610"/>
              <a:chOff x="415681" y="3333750"/>
              <a:chExt cx="2807188" cy="220061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Right Arrow 8"/>
              <p:cNvSpPr/>
              <p:nvPr/>
            </p:nvSpPr>
            <p:spPr>
              <a:xfrm>
                <a:off x="415681" y="3333750"/>
                <a:ext cx="2807188" cy="2200610"/>
              </a:xfrm>
              <a:custGeom>
                <a:avLst/>
                <a:gdLst/>
                <a:ahLst/>
                <a:cxnLst/>
                <a:rect l="l" t="t" r="r" b="b"/>
                <a:pathLst>
                  <a:path w="3790950" h="2971800">
                    <a:moveTo>
                      <a:pt x="1485900" y="0"/>
                    </a:moveTo>
                    <a:cubicBezTo>
                      <a:pt x="2207337" y="0"/>
                      <a:pt x="2808690" y="514142"/>
                      <a:pt x="2943085" y="1196093"/>
                    </a:cubicBezTo>
                    <a:lnTo>
                      <a:pt x="3190875" y="1196093"/>
                    </a:lnTo>
                    <a:lnTo>
                      <a:pt x="3190875" y="797178"/>
                    </a:lnTo>
                    <a:lnTo>
                      <a:pt x="3790950" y="1485901"/>
                    </a:lnTo>
                    <a:lnTo>
                      <a:pt x="3190875" y="2174623"/>
                    </a:lnTo>
                    <a:lnTo>
                      <a:pt x="3190875" y="1775708"/>
                    </a:lnTo>
                    <a:lnTo>
                      <a:pt x="2943085" y="1775708"/>
                    </a:lnTo>
                    <a:cubicBezTo>
                      <a:pt x="2808689" y="2457659"/>
                      <a:pt x="2207337" y="2971800"/>
                      <a:pt x="1485900" y="2971800"/>
                    </a:cubicBezTo>
                    <a:cubicBezTo>
                      <a:pt x="665260" y="2971800"/>
                      <a:pt x="0" y="2306540"/>
                      <a:pt x="0" y="1485900"/>
                    </a:cubicBezTo>
                    <a:cubicBezTo>
                      <a:pt x="0" y="665260"/>
                      <a:pt x="665260" y="0"/>
                      <a:pt x="1485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190500" prstMaterial="metal">
                <a:bevelT w="57150" h="127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71621" y="3544981"/>
                <a:ext cx="1805628" cy="180562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>
                  <a:rot lat="19200000" lon="18600000" rev="3609745"/>
                </a:camera>
                <a:lightRig rig="threePt" dir="t"/>
              </a:scene3d>
              <a:sp3d extrusionH="63500" prstMaterial="metal">
                <a:bevelT w="6350" h="19050"/>
                <a:bevelB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2380" y="2059900"/>
              <a:ext cx="3243682" cy="2079188"/>
              <a:chOff x="1128713" y="1225550"/>
              <a:chExt cx="6884988" cy="4413251"/>
            </a:xfrm>
            <a:effectLst>
              <a:reflection blurRad="6350" stA="52000" endA="300" endPos="15000" dir="5400000" sy="-100000" algn="bl" rotWithShape="0"/>
            </a:effectLst>
          </p:grpSpPr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3592513" y="2473325"/>
                <a:ext cx="865188" cy="628650"/>
              </a:xfrm>
              <a:custGeom>
                <a:avLst/>
                <a:gdLst>
                  <a:gd name="T0" fmla="*/ 29 w 545"/>
                  <a:gd name="T1" fmla="*/ 0 h 396"/>
                  <a:gd name="T2" fmla="*/ 65 w 545"/>
                  <a:gd name="T3" fmla="*/ 1 h 396"/>
                  <a:gd name="T4" fmla="*/ 104 w 545"/>
                  <a:gd name="T5" fmla="*/ 4 h 396"/>
                  <a:gd name="T6" fmla="*/ 146 w 545"/>
                  <a:gd name="T7" fmla="*/ 9 h 396"/>
                  <a:gd name="T8" fmla="*/ 192 w 545"/>
                  <a:gd name="T9" fmla="*/ 17 h 396"/>
                  <a:gd name="T10" fmla="*/ 238 w 545"/>
                  <a:gd name="T11" fmla="*/ 28 h 396"/>
                  <a:gd name="T12" fmla="*/ 286 w 545"/>
                  <a:gd name="T13" fmla="*/ 39 h 396"/>
                  <a:gd name="T14" fmla="*/ 332 w 545"/>
                  <a:gd name="T15" fmla="*/ 53 h 396"/>
                  <a:gd name="T16" fmla="*/ 376 w 545"/>
                  <a:gd name="T17" fmla="*/ 68 h 396"/>
                  <a:gd name="T18" fmla="*/ 417 w 545"/>
                  <a:gd name="T19" fmla="*/ 85 h 396"/>
                  <a:gd name="T20" fmla="*/ 455 w 545"/>
                  <a:gd name="T21" fmla="*/ 103 h 396"/>
                  <a:gd name="T22" fmla="*/ 487 w 545"/>
                  <a:gd name="T23" fmla="*/ 122 h 396"/>
                  <a:gd name="T24" fmla="*/ 513 w 545"/>
                  <a:gd name="T25" fmla="*/ 142 h 396"/>
                  <a:gd name="T26" fmla="*/ 533 w 545"/>
                  <a:gd name="T27" fmla="*/ 162 h 396"/>
                  <a:gd name="T28" fmla="*/ 543 w 545"/>
                  <a:gd name="T29" fmla="*/ 183 h 396"/>
                  <a:gd name="T30" fmla="*/ 545 w 545"/>
                  <a:gd name="T31" fmla="*/ 204 h 396"/>
                  <a:gd name="T32" fmla="*/ 538 w 545"/>
                  <a:gd name="T33" fmla="*/ 223 h 396"/>
                  <a:gd name="T34" fmla="*/ 526 w 545"/>
                  <a:gd name="T35" fmla="*/ 242 h 396"/>
                  <a:gd name="T36" fmla="*/ 508 w 545"/>
                  <a:gd name="T37" fmla="*/ 262 h 396"/>
                  <a:gd name="T38" fmla="*/ 484 w 545"/>
                  <a:gd name="T39" fmla="*/ 280 h 396"/>
                  <a:gd name="T40" fmla="*/ 458 w 545"/>
                  <a:gd name="T41" fmla="*/ 297 h 396"/>
                  <a:gd name="T42" fmla="*/ 430 w 545"/>
                  <a:gd name="T43" fmla="*/ 314 h 396"/>
                  <a:gd name="T44" fmla="*/ 400 w 545"/>
                  <a:gd name="T45" fmla="*/ 330 h 396"/>
                  <a:gd name="T46" fmla="*/ 370 w 545"/>
                  <a:gd name="T47" fmla="*/ 343 h 396"/>
                  <a:gd name="T48" fmla="*/ 340 w 545"/>
                  <a:gd name="T49" fmla="*/ 356 h 396"/>
                  <a:gd name="T50" fmla="*/ 312 w 545"/>
                  <a:gd name="T51" fmla="*/ 368 h 396"/>
                  <a:gd name="T52" fmla="*/ 287 w 545"/>
                  <a:gd name="T53" fmla="*/ 377 h 396"/>
                  <a:gd name="T54" fmla="*/ 265 w 545"/>
                  <a:gd name="T55" fmla="*/ 385 h 396"/>
                  <a:gd name="T56" fmla="*/ 249 w 545"/>
                  <a:gd name="T57" fmla="*/ 390 h 396"/>
                  <a:gd name="T58" fmla="*/ 238 w 545"/>
                  <a:gd name="T59" fmla="*/ 394 h 396"/>
                  <a:gd name="T60" fmla="*/ 234 w 545"/>
                  <a:gd name="T61" fmla="*/ 396 h 396"/>
                  <a:gd name="T62" fmla="*/ 0 w 545"/>
                  <a:gd name="T63" fmla="*/ 3 h 396"/>
                  <a:gd name="T64" fmla="*/ 29 w 545"/>
                  <a:gd name="T65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5" h="396">
                    <a:moveTo>
                      <a:pt x="29" y="0"/>
                    </a:moveTo>
                    <a:lnTo>
                      <a:pt x="65" y="1"/>
                    </a:lnTo>
                    <a:lnTo>
                      <a:pt x="104" y="4"/>
                    </a:lnTo>
                    <a:lnTo>
                      <a:pt x="146" y="9"/>
                    </a:lnTo>
                    <a:lnTo>
                      <a:pt x="192" y="17"/>
                    </a:lnTo>
                    <a:lnTo>
                      <a:pt x="238" y="28"/>
                    </a:lnTo>
                    <a:lnTo>
                      <a:pt x="286" y="39"/>
                    </a:lnTo>
                    <a:lnTo>
                      <a:pt x="332" y="53"/>
                    </a:lnTo>
                    <a:lnTo>
                      <a:pt x="376" y="68"/>
                    </a:lnTo>
                    <a:lnTo>
                      <a:pt x="417" y="85"/>
                    </a:lnTo>
                    <a:lnTo>
                      <a:pt x="455" y="103"/>
                    </a:lnTo>
                    <a:lnTo>
                      <a:pt x="487" y="122"/>
                    </a:lnTo>
                    <a:lnTo>
                      <a:pt x="513" y="142"/>
                    </a:lnTo>
                    <a:lnTo>
                      <a:pt x="533" y="162"/>
                    </a:lnTo>
                    <a:lnTo>
                      <a:pt x="543" y="183"/>
                    </a:lnTo>
                    <a:lnTo>
                      <a:pt x="545" y="204"/>
                    </a:lnTo>
                    <a:lnTo>
                      <a:pt x="538" y="223"/>
                    </a:lnTo>
                    <a:lnTo>
                      <a:pt x="526" y="242"/>
                    </a:lnTo>
                    <a:lnTo>
                      <a:pt x="508" y="262"/>
                    </a:lnTo>
                    <a:lnTo>
                      <a:pt x="484" y="280"/>
                    </a:lnTo>
                    <a:lnTo>
                      <a:pt x="458" y="297"/>
                    </a:lnTo>
                    <a:lnTo>
                      <a:pt x="430" y="314"/>
                    </a:lnTo>
                    <a:lnTo>
                      <a:pt x="400" y="330"/>
                    </a:lnTo>
                    <a:lnTo>
                      <a:pt x="370" y="343"/>
                    </a:lnTo>
                    <a:lnTo>
                      <a:pt x="340" y="356"/>
                    </a:lnTo>
                    <a:lnTo>
                      <a:pt x="312" y="368"/>
                    </a:lnTo>
                    <a:lnTo>
                      <a:pt x="287" y="377"/>
                    </a:lnTo>
                    <a:lnTo>
                      <a:pt x="265" y="385"/>
                    </a:lnTo>
                    <a:lnTo>
                      <a:pt x="249" y="390"/>
                    </a:lnTo>
                    <a:lnTo>
                      <a:pt x="238" y="394"/>
                    </a:lnTo>
                    <a:lnTo>
                      <a:pt x="234" y="396"/>
                    </a:lnTo>
                    <a:lnTo>
                      <a:pt x="0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6888163" y="1725613"/>
                <a:ext cx="257175" cy="65088"/>
              </a:xfrm>
              <a:custGeom>
                <a:avLst/>
                <a:gdLst>
                  <a:gd name="T0" fmla="*/ 74 w 162"/>
                  <a:gd name="T1" fmla="*/ 0 h 41"/>
                  <a:gd name="T2" fmla="*/ 96 w 162"/>
                  <a:gd name="T3" fmla="*/ 0 h 41"/>
                  <a:gd name="T4" fmla="*/ 120 w 162"/>
                  <a:gd name="T5" fmla="*/ 3 h 41"/>
                  <a:gd name="T6" fmla="*/ 142 w 162"/>
                  <a:gd name="T7" fmla="*/ 8 h 41"/>
                  <a:gd name="T8" fmla="*/ 162 w 162"/>
                  <a:gd name="T9" fmla="*/ 16 h 41"/>
                  <a:gd name="T10" fmla="*/ 137 w 162"/>
                  <a:gd name="T11" fmla="*/ 41 h 41"/>
                  <a:gd name="T12" fmla="*/ 133 w 162"/>
                  <a:gd name="T13" fmla="*/ 41 h 41"/>
                  <a:gd name="T14" fmla="*/ 122 w 162"/>
                  <a:gd name="T15" fmla="*/ 40 h 41"/>
                  <a:gd name="T16" fmla="*/ 107 w 162"/>
                  <a:gd name="T17" fmla="*/ 39 h 41"/>
                  <a:gd name="T18" fmla="*/ 87 w 162"/>
                  <a:gd name="T19" fmla="*/ 39 h 41"/>
                  <a:gd name="T20" fmla="*/ 65 w 162"/>
                  <a:gd name="T21" fmla="*/ 39 h 41"/>
                  <a:gd name="T22" fmla="*/ 42 w 162"/>
                  <a:gd name="T23" fmla="*/ 39 h 41"/>
                  <a:gd name="T24" fmla="*/ 21 w 162"/>
                  <a:gd name="T25" fmla="*/ 41 h 41"/>
                  <a:gd name="T26" fmla="*/ 9 w 162"/>
                  <a:gd name="T27" fmla="*/ 41 h 41"/>
                  <a:gd name="T28" fmla="*/ 3 w 162"/>
                  <a:gd name="T29" fmla="*/ 40 h 41"/>
                  <a:gd name="T30" fmla="*/ 0 w 162"/>
                  <a:gd name="T31" fmla="*/ 36 h 41"/>
                  <a:gd name="T32" fmla="*/ 0 w 162"/>
                  <a:gd name="T33" fmla="*/ 32 h 41"/>
                  <a:gd name="T34" fmla="*/ 3 w 162"/>
                  <a:gd name="T35" fmla="*/ 25 h 41"/>
                  <a:gd name="T36" fmla="*/ 7 w 162"/>
                  <a:gd name="T37" fmla="*/ 20 h 41"/>
                  <a:gd name="T38" fmla="*/ 12 w 162"/>
                  <a:gd name="T39" fmla="*/ 15 h 41"/>
                  <a:gd name="T40" fmla="*/ 16 w 162"/>
                  <a:gd name="T41" fmla="*/ 10 h 41"/>
                  <a:gd name="T42" fmla="*/ 20 w 162"/>
                  <a:gd name="T43" fmla="*/ 7 h 41"/>
                  <a:gd name="T44" fmla="*/ 21 w 162"/>
                  <a:gd name="T45" fmla="*/ 6 h 41"/>
                  <a:gd name="T46" fmla="*/ 25 w 162"/>
                  <a:gd name="T47" fmla="*/ 4 h 41"/>
                  <a:gd name="T48" fmla="*/ 36 w 162"/>
                  <a:gd name="T49" fmla="*/ 3 h 41"/>
                  <a:gd name="T50" fmla="*/ 53 w 162"/>
                  <a:gd name="T51" fmla="*/ 2 h 41"/>
                  <a:gd name="T52" fmla="*/ 74 w 162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41">
                    <a:moveTo>
                      <a:pt x="74" y="0"/>
                    </a:moveTo>
                    <a:lnTo>
                      <a:pt x="96" y="0"/>
                    </a:lnTo>
                    <a:lnTo>
                      <a:pt x="120" y="3"/>
                    </a:lnTo>
                    <a:lnTo>
                      <a:pt x="142" y="8"/>
                    </a:lnTo>
                    <a:lnTo>
                      <a:pt x="162" y="16"/>
                    </a:lnTo>
                    <a:lnTo>
                      <a:pt x="137" y="41"/>
                    </a:lnTo>
                    <a:lnTo>
                      <a:pt x="133" y="41"/>
                    </a:lnTo>
                    <a:lnTo>
                      <a:pt x="122" y="40"/>
                    </a:lnTo>
                    <a:lnTo>
                      <a:pt x="107" y="39"/>
                    </a:lnTo>
                    <a:lnTo>
                      <a:pt x="87" y="39"/>
                    </a:lnTo>
                    <a:lnTo>
                      <a:pt x="65" y="39"/>
                    </a:lnTo>
                    <a:lnTo>
                      <a:pt x="42" y="39"/>
                    </a:lnTo>
                    <a:lnTo>
                      <a:pt x="21" y="41"/>
                    </a:lnTo>
                    <a:lnTo>
                      <a:pt x="9" y="41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25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5" y="4"/>
                    </a:lnTo>
                    <a:lnTo>
                      <a:pt x="36" y="3"/>
                    </a:lnTo>
                    <a:lnTo>
                      <a:pt x="53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8"/>
              <p:cNvSpPr>
                <a:spLocks/>
              </p:cNvSpPr>
              <p:nvPr/>
            </p:nvSpPr>
            <p:spPr bwMode="auto">
              <a:xfrm>
                <a:off x="6529388" y="1538288"/>
                <a:ext cx="1484313" cy="1492250"/>
              </a:xfrm>
              <a:custGeom>
                <a:avLst/>
                <a:gdLst>
                  <a:gd name="T0" fmla="*/ 544 w 935"/>
                  <a:gd name="T1" fmla="*/ 3 h 940"/>
                  <a:gd name="T2" fmla="*/ 563 w 935"/>
                  <a:gd name="T3" fmla="*/ 20 h 940"/>
                  <a:gd name="T4" fmla="*/ 594 w 935"/>
                  <a:gd name="T5" fmla="*/ 51 h 940"/>
                  <a:gd name="T6" fmla="*/ 638 w 935"/>
                  <a:gd name="T7" fmla="*/ 95 h 940"/>
                  <a:gd name="T8" fmla="*/ 688 w 935"/>
                  <a:gd name="T9" fmla="*/ 146 h 940"/>
                  <a:gd name="T10" fmla="*/ 741 w 935"/>
                  <a:gd name="T11" fmla="*/ 201 h 940"/>
                  <a:gd name="T12" fmla="*/ 794 w 935"/>
                  <a:gd name="T13" fmla="*/ 258 h 940"/>
                  <a:gd name="T14" fmla="*/ 844 w 935"/>
                  <a:gd name="T15" fmla="*/ 313 h 940"/>
                  <a:gd name="T16" fmla="*/ 886 w 935"/>
                  <a:gd name="T17" fmla="*/ 363 h 940"/>
                  <a:gd name="T18" fmla="*/ 916 w 935"/>
                  <a:gd name="T19" fmla="*/ 405 h 940"/>
                  <a:gd name="T20" fmla="*/ 933 w 935"/>
                  <a:gd name="T21" fmla="*/ 435 h 940"/>
                  <a:gd name="T22" fmla="*/ 931 w 935"/>
                  <a:gd name="T23" fmla="*/ 455 h 940"/>
                  <a:gd name="T24" fmla="*/ 910 w 935"/>
                  <a:gd name="T25" fmla="*/ 488 h 940"/>
                  <a:gd name="T26" fmla="*/ 873 w 935"/>
                  <a:gd name="T27" fmla="*/ 535 h 940"/>
                  <a:gd name="T28" fmla="*/ 823 w 935"/>
                  <a:gd name="T29" fmla="*/ 590 h 940"/>
                  <a:gd name="T30" fmla="*/ 765 w 935"/>
                  <a:gd name="T31" fmla="*/ 652 h 940"/>
                  <a:gd name="T32" fmla="*/ 702 w 935"/>
                  <a:gd name="T33" fmla="*/ 716 h 940"/>
                  <a:gd name="T34" fmla="*/ 639 w 935"/>
                  <a:gd name="T35" fmla="*/ 778 h 940"/>
                  <a:gd name="T36" fmla="*/ 577 w 935"/>
                  <a:gd name="T37" fmla="*/ 833 h 940"/>
                  <a:gd name="T38" fmla="*/ 522 w 935"/>
                  <a:gd name="T39" fmla="*/ 881 h 940"/>
                  <a:gd name="T40" fmla="*/ 476 w 935"/>
                  <a:gd name="T41" fmla="*/ 914 h 940"/>
                  <a:gd name="T42" fmla="*/ 444 w 935"/>
                  <a:gd name="T43" fmla="*/ 931 h 940"/>
                  <a:gd name="T44" fmla="*/ 425 w 935"/>
                  <a:gd name="T45" fmla="*/ 936 h 940"/>
                  <a:gd name="T46" fmla="*/ 413 w 935"/>
                  <a:gd name="T47" fmla="*/ 939 h 940"/>
                  <a:gd name="T48" fmla="*/ 406 w 935"/>
                  <a:gd name="T49" fmla="*/ 940 h 940"/>
                  <a:gd name="T50" fmla="*/ 405 w 935"/>
                  <a:gd name="T51" fmla="*/ 940 h 940"/>
                  <a:gd name="T52" fmla="*/ 406 w 935"/>
                  <a:gd name="T53" fmla="*/ 940 h 940"/>
                  <a:gd name="T54" fmla="*/ 411 w 935"/>
                  <a:gd name="T55" fmla="*/ 939 h 940"/>
                  <a:gd name="T56" fmla="*/ 417 w 935"/>
                  <a:gd name="T57" fmla="*/ 936 h 940"/>
                  <a:gd name="T58" fmla="*/ 423 w 935"/>
                  <a:gd name="T59" fmla="*/ 933 h 940"/>
                  <a:gd name="T60" fmla="*/ 423 w 935"/>
                  <a:gd name="T61" fmla="*/ 933 h 940"/>
                  <a:gd name="T62" fmla="*/ 410 w 935"/>
                  <a:gd name="T63" fmla="*/ 929 h 940"/>
                  <a:gd name="T64" fmla="*/ 390 w 935"/>
                  <a:gd name="T65" fmla="*/ 918 h 940"/>
                  <a:gd name="T66" fmla="*/ 362 w 935"/>
                  <a:gd name="T67" fmla="*/ 898 h 940"/>
                  <a:gd name="T68" fmla="*/ 325 w 935"/>
                  <a:gd name="T69" fmla="*/ 868 h 940"/>
                  <a:gd name="T70" fmla="*/ 276 w 935"/>
                  <a:gd name="T71" fmla="*/ 823 h 940"/>
                  <a:gd name="T72" fmla="*/ 214 w 935"/>
                  <a:gd name="T73" fmla="*/ 762 h 940"/>
                  <a:gd name="T74" fmla="*/ 139 w 935"/>
                  <a:gd name="T75" fmla="*/ 682 h 940"/>
                  <a:gd name="T76" fmla="*/ 50 w 935"/>
                  <a:gd name="T77" fmla="*/ 582 h 940"/>
                  <a:gd name="T78" fmla="*/ 1 w 935"/>
                  <a:gd name="T79" fmla="*/ 522 h 940"/>
                  <a:gd name="T80" fmla="*/ 21 w 935"/>
                  <a:gd name="T81" fmla="*/ 502 h 940"/>
                  <a:gd name="T82" fmla="*/ 55 w 935"/>
                  <a:gd name="T83" fmla="*/ 467 h 940"/>
                  <a:gd name="T84" fmla="*/ 103 w 935"/>
                  <a:gd name="T85" fmla="*/ 418 h 940"/>
                  <a:gd name="T86" fmla="*/ 159 w 935"/>
                  <a:gd name="T87" fmla="*/ 362 h 940"/>
                  <a:gd name="T88" fmla="*/ 221 w 935"/>
                  <a:gd name="T89" fmla="*/ 298 h 940"/>
                  <a:gd name="T90" fmla="*/ 287 w 935"/>
                  <a:gd name="T91" fmla="*/ 234 h 940"/>
                  <a:gd name="T92" fmla="*/ 351 w 935"/>
                  <a:gd name="T93" fmla="*/ 171 h 940"/>
                  <a:gd name="T94" fmla="*/ 410 w 935"/>
                  <a:gd name="T95" fmla="*/ 113 h 940"/>
                  <a:gd name="T96" fmla="*/ 463 w 935"/>
                  <a:gd name="T97" fmla="*/ 63 h 940"/>
                  <a:gd name="T98" fmla="*/ 506 w 935"/>
                  <a:gd name="T99" fmla="*/ 26 h 940"/>
                  <a:gd name="T100" fmla="*/ 534 w 935"/>
                  <a:gd name="T101" fmla="*/ 4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5" h="940">
                    <a:moveTo>
                      <a:pt x="542" y="0"/>
                    </a:moveTo>
                    <a:lnTo>
                      <a:pt x="544" y="3"/>
                    </a:lnTo>
                    <a:lnTo>
                      <a:pt x="551" y="9"/>
                    </a:lnTo>
                    <a:lnTo>
                      <a:pt x="563" y="20"/>
                    </a:lnTo>
                    <a:lnTo>
                      <a:pt x="577" y="34"/>
                    </a:lnTo>
                    <a:lnTo>
                      <a:pt x="594" y="51"/>
                    </a:lnTo>
                    <a:lnTo>
                      <a:pt x="615" y="72"/>
                    </a:lnTo>
                    <a:lnTo>
                      <a:pt x="638" y="95"/>
                    </a:lnTo>
                    <a:lnTo>
                      <a:pt x="661" y="120"/>
                    </a:lnTo>
                    <a:lnTo>
                      <a:pt x="688" y="146"/>
                    </a:lnTo>
                    <a:lnTo>
                      <a:pt x="714" y="174"/>
                    </a:lnTo>
                    <a:lnTo>
                      <a:pt x="741" y="201"/>
                    </a:lnTo>
                    <a:lnTo>
                      <a:pt x="768" y="230"/>
                    </a:lnTo>
                    <a:lnTo>
                      <a:pt x="794" y="258"/>
                    </a:lnTo>
                    <a:lnTo>
                      <a:pt x="820" y="287"/>
                    </a:lnTo>
                    <a:lnTo>
                      <a:pt x="844" y="313"/>
                    </a:lnTo>
                    <a:lnTo>
                      <a:pt x="866" y="339"/>
                    </a:lnTo>
                    <a:lnTo>
                      <a:pt x="886" y="363"/>
                    </a:lnTo>
                    <a:lnTo>
                      <a:pt x="903" y="385"/>
                    </a:lnTo>
                    <a:lnTo>
                      <a:pt x="916" y="405"/>
                    </a:lnTo>
                    <a:lnTo>
                      <a:pt x="927" y="422"/>
                    </a:lnTo>
                    <a:lnTo>
                      <a:pt x="933" y="435"/>
                    </a:lnTo>
                    <a:lnTo>
                      <a:pt x="935" y="444"/>
                    </a:lnTo>
                    <a:lnTo>
                      <a:pt x="931" y="455"/>
                    </a:lnTo>
                    <a:lnTo>
                      <a:pt x="923" y="469"/>
                    </a:lnTo>
                    <a:lnTo>
                      <a:pt x="910" y="488"/>
                    </a:lnTo>
                    <a:lnTo>
                      <a:pt x="893" y="510"/>
                    </a:lnTo>
                    <a:lnTo>
                      <a:pt x="873" y="535"/>
                    </a:lnTo>
                    <a:lnTo>
                      <a:pt x="849" y="561"/>
                    </a:lnTo>
                    <a:lnTo>
                      <a:pt x="823" y="590"/>
                    </a:lnTo>
                    <a:lnTo>
                      <a:pt x="795" y="621"/>
                    </a:lnTo>
                    <a:lnTo>
                      <a:pt x="765" y="652"/>
                    </a:lnTo>
                    <a:lnTo>
                      <a:pt x="735" y="685"/>
                    </a:lnTo>
                    <a:lnTo>
                      <a:pt x="702" y="716"/>
                    </a:lnTo>
                    <a:lnTo>
                      <a:pt x="670" y="748"/>
                    </a:lnTo>
                    <a:lnTo>
                      <a:pt x="639" y="778"/>
                    </a:lnTo>
                    <a:lnTo>
                      <a:pt x="607" y="807"/>
                    </a:lnTo>
                    <a:lnTo>
                      <a:pt x="577" y="833"/>
                    </a:lnTo>
                    <a:lnTo>
                      <a:pt x="548" y="858"/>
                    </a:lnTo>
                    <a:lnTo>
                      <a:pt x="522" y="881"/>
                    </a:lnTo>
                    <a:lnTo>
                      <a:pt x="498" y="899"/>
                    </a:lnTo>
                    <a:lnTo>
                      <a:pt x="476" y="914"/>
                    </a:lnTo>
                    <a:lnTo>
                      <a:pt x="459" y="924"/>
                    </a:lnTo>
                    <a:lnTo>
                      <a:pt x="444" y="931"/>
                    </a:lnTo>
                    <a:lnTo>
                      <a:pt x="434" y="933"/>
                    </a:lnTo>
                    <a:lnTo>
                      <a:pt x="425" y="936"/>
                    </a:lnTo>
                    <a:lnTo>
                      <a:pt x="418" y="937"/>
                    </a:lnTo>
                    <a:lnTo>
                      <a:pt x="413" y="939"/>
                    </a:lnTo>
                    <a:lnTo>
                      <a:pt x="409" y="940"/>
                    </a:lnTo>
                    <a:lnTo>
                      <a:pt x="406" y="940"/>
                    </a:lnTo>
                    <a:lnTo>
                      <a:pt x="405" y="940"/>
                    </a:lnTo>
                    <a:lnTo>
                      <a:pt x="405" y="940"/>
                    </a:lnTo>
                    <a:lnTo>
                      <a:pt x="405" y="940"/>
                    </a:lnTo>
                    <a:lnTo>
                      <a:pt x="406" y="940"/>
                    </a:lnTo>
                    <a:lnTo>
                      <a:pt x="409" y="939"/>
                    </a:lnTo>
                    <a:lnTo>
                      <a:pt x="411" y="939"/>
                    </a:lnTo>
                    <a:lnTo>
                      <a:pt x="414" y="937"/>
                    </a:lnTo>
                    <a:lnTo>
                      <a:pt x="417" y="936"/>
                    </a:lnTo>
                    <a:lnTo>
                      <a:pt x="421" y="935"/>
                    </a:lnTo>
                    <a:lnTo>
                      <a:pt x="423" y="933"/>
                    </a:lnTo>
                    <a:lnTo>
                      <a:pt x="426" y="933"/>
                    </a:lnTo>
                    <a:lnTo>
                      <a:pt x="423" y="933"/>
                    </a:lnTo>
                    <a:lnTo>
                      <a:pt x="417" y="932"/>
                    </a:lnTo>
                    <a:lnTo>
                      <a:pt x="410" y="929"/>
                    </a:lnTo>
                    <a:lnTo>
                      <a:pt x="401" y="924"/>
                    </a:lnTo>
                    <a:lnTo>
                      <a:pt x="390" y="918"/>
                    </a:lnTo>
                    <a:lnTo>
                      <a:pt x="377" y="910"/>
                    </a:lnTo>
                    <a:lnTo>
                      <a:pt x="362" y="898"/>
                    </a:lnTo>
                    <a:lnTo>
                      <a:pt x="344" y="885"/>
                    </a:lnTo>
                    <a:lnTo>
                      <a:pt x="325" y="868"/>
                    </a:lnTo>
                    <a:lnTo>
                      <a:pt x="301" y="847"/>
                    </a:lnTo>
                    <a:lnTo>
                      <a:pt x="276" y="823"/>
                    </a:lnTo>
                    <a:lnTo>
                      <a:pt x="247" y="794"/>
                    </a:lnTo>
                    <a:lnTo>
                      <a:pt x="214" y="762"/>
                    </a:lnTo>
                    <a:lnTo>
                      <a:pt x="179" y="724"/>
                    </a:lnTo>
                    <a:lnTo>
                      <a:pt x="139" y="682"/>
                    </a:lnTo>
                    <a:lnTo>
                      <a:pt x="97" y="635"/>
                    </a:lnTo>
                    <a:lnTo>
                      <a:pt x="50" y="582"/>
                    </a:lnTo>
                    <a:lnTo>
                      <a:pt x="0" y="525"/>
                    </a:lnTo>
                    <a:lnTo>
                      <a:pt x="1" y="522"/>
                    </a:lnTo>
                    <a:lnTo>
                      <a:pt x="9" y="514"/>
                    </a:lnTo>
                    <a:lnTo>
                      <a:pt x="21" y="502"/>
                    </a:lnTo>
                    <a:lnTo>
                      <a:pt x="37" y="486"/>
                    </a:lnTo>
                    <a:lnTo>
                      <a:pt x="55" y="467"/>
                    </a:lnTo>
                    <a:lnTo>
                      <a:pt x="78" y="444"/>
                    </a:lnTo>
                    <a:lnTo>
                      <a:pt x="103" y="418"/>
                    </a:lnTo>
                    <a:lnTo>
                      <a:pt x="130" y="391"/>
                    </a:lnTo>
                    <a:lnTo>
                      <a:pt x="159" y="362"/>
                    </a:lnTo>
                    <a:lnTo>
                      <a:pt x="189" y="330"/>
                    </a:lnTo>
                    <a:lnTo>
                      <a:pt x="221" y="298"/>
                    </a:lnTo>
                    <a:lnTo>
                      <a:pt x="254" y="267"/>
                    </a:lnTo>
                    <a:lnTo>
                      <a:pt x="287" y="234"/>
                    </a:lnTo>
                    <a:lnTo>
                      <a:pt x="318" y="203"/>
                    </a:lnTo>
                    <a:lnTo>
                      <a:pt x="351" y="171"/>
                    </a:lnTo>
                    <a:lnTo>
                      <a:pt x="381" y="141"/>
                    </a:lnTo>
                    <a:lnTo>
                      <a:pt x="410" y="113"/>
                    </a:lnTo>
                    <a:lnTo>
                      <a:pt x="438" y="87"/>
                    </a:lnTo>
                    <a:lnTo>
                      <a:pt x="463" y="63"/>
                    </a:lnTo>
                    <a:lnTo>
                      <a:pt x="486" y="43"/>
                    </a:lnTo>
                    <a:lnTo>
                      <a:pt x="506" y="26"/>
                    </a:lnTo>
                    <a:lnTo>
                      <a:pt x="522" y="13"/>
                    </a:lnTo>
                    <a:lnTo>
                      <a:pt x="534" y="4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9"/>
              <p:cNvSpPr>
                <a:spLocks/>
              </p:cNvSpPr>
              <p:nvPr/>
            </p:nvSpPr>
            <p:spPr bwMode="auto">
              <a:xfrm>
                <a:off x="6586538" y="1603375"/>
                <a:ext cx="1350963" cy="1333500"/>
              </a:xfrm>
              <a:custGeom>
                <a:avLst/>
                <a:gdLst>
                  <a:gd name="T0" fmla="*/ 532 w 851"/>
                  <a:gd name="T1" fmla="*/ 8 h 840"/>
                  <a:gd name="T2" fmla="*/ 574 w 851"/>
                  <a:gd name="T3" fmla="*/ 46 h 840"/>
                  <a:gd name="T4" fmla="*/ 629 w 851"/>
                  <a:gd name="T5" fmla="*/ 102 h 840"/>
                  <a:gd name="T6" fmla="*/ 673 w 851"/>
                  <a:gd name="T7" fmla="*/ 164 h 840"/>
                  <a:gd name="T8" fmla="*/ 686 w 851"/>
                  <a:gd name="T9" fmla="*/ 215 h 840"/>
                  <a:gd name="T10" fmla="*/ 707 w 851"/>
                  <a:gd name="T11" fmla="*/ 233 h 840"/>
                  <a:gd name="T12" fmla="*/ 755 w 851"/>
                  <a:gd name="T13" fmla="*/ 276 h 840"/>
                  <a:gd name="T14" fmla="*/ 809 w 851"/>
                  <a:gd name="T15" fmla="*/ 331 h 840"/>
                  <a:gd name="T16" fmla="*/ 847 w 851"/>
                  <a:gd name="T17" fmla="*/ 385 h 840"/>
                  <a:gd name="T18" fmla="*/ 851 w 851"/>
                  <a:gd name="T19" fmla="*/ 415 h 840"/>
                  <a:gd name="T20" fmla="*/ 850 w 851"/>
                  <a:gd name="T21" fmla="*/ 423 h 840"/>
                  <a:gd name="T22" fmla="*/ 840 w 851"/>
                  <a:gd name="T23" fmla="*/ 444 h 840"/>
                  <a:gd name="T24" fmla="*/ 812 w 851"/>
                  <a:gd name="T25" fmla="*/ 482 h 840"/>
                  <a:gd name="T26" fmla="*/ 759 w 851"/>
                  <a:gd name="T27" fmla="*/ 543 h 840"/>
                  <a:gd name="T28" fmla="*/ 673 w 851"/>
                  <a:gd name="T29" fmla="*/ 628 h 840"/>
                  <a:gd name="T30" fmla="*/ 544 w 851"/>
                  <a:gd name="T31" fmla="*/ 744 h 840"/>
                  <a:gd name="T32" fmla="*/ 433 w 851"/>
                  <a:gd name="T33" fmla="*/ 837 h 840"/>
                  <a:gd name="T34" fmla="*/ 468 w 851"/>
                  <a:gd name="T35" fmla="*/ 807 h 840"/>
                  <a:gd name="T36" fmla="*/ 529 w 851"/>
                  <a:gd name="T37" fmla="*/ 748 h 840"/>
                  <a:gd name="T38" fmla="*/ 607 w 851"/>
                  <a:gd name="T39" fmla="*/ 673 h 840"/>
                  <a:gd name="T40" fmla="*/ 688 w 851"/>
                  <a:gd name="T41" fmla="*/ 589 h 840"/>
                  <a:gd name="T42" fmla="*/ 761 w 851"/>
                  <a:gd name="T43" fmla="*/ 509 h 840"/>
                  <a:gd name="T44" fmla="*/ 809 w 851"/>
                  <a:gd name="T45" fmla="*/ 442 h 840"/>
                  <a:gd name="T46" fmla="*/ 824 w 851"/>
                  <a:gd name="T47" fmla="*/ 397 h 840"/>
                  <a:gd name="T48" fmla="*/ 653 w 851"/>
                  <a:gd name="T49" fmla="*/ 267 h 840"/>
                  <a:gd name="T50" fmla="*/ 617 w 851"/>
                  <a:gd name="T51" fmla="*/ 311 h 840"/>
                  <a:gd name="T52" fmla="*/ 567 w 851"/>
                  <a:gd name="T53" fmla="*/ 368 h 840"/>
                  <a:gd name="T54" fmla="*/ 519 w 851"/>
                  <a:gd name="T55" fmla="*/ 415 h 840"/>
                  <a:gd name="T56" fmla="*/ 496 w 851"/>
                  <a:gd name="T57" fmla="*/ 431 h 840"/>
                  <a:gd name="T58" fmla="*/ 519 w 851"/>
                  <a:gd name="T59" fmla="*/ 444 h 840"/>
                  <a:gd name="T60" fmla="*/ 532 w 851"/>
                  <a:gd name="T61" fmla="*/ 472 h 840"/>
                  <a:gd name="T62" fmla="*/ 502 w 851"/>
                  <a:gd name="T63" fmla="*/ 505 h 840"/>
                  <a:gd name="T64" fmla="*/ 466 w 851"/>
                  <a:gd name="T65" fmla="*/ 502 h 840"/>
                  <a:gd name="T66" fmla="*/ 448 w 851"/>
                  <a:gd name="T67" fmla="*/ 485 h 840"/>
                  <a:gd name="T68" fmla="*/ 437 w 851"/>
                  <a:gd name="T69" fmla="*/ 493 h 840"/>
                  <a:gd name="T70" fmla="*/ 395 w 851"/>
                  <a:gd name="T71" fmla="*/ 532 h 840"/>
                  <a:gd name="T72" fmla="*/ 332 w 851"/>
                  <a:gd name="T73" fmla="*/ 586 h 840"/>
                  <a:gd name="T74" fmla="*/ 264 w 851"/>
                  <a:gd name="T75" fmla="*/ 639 h 840"/>
                  <a:gd name="T76" fmla="*/ 207 w 851"/>
                  <a:gd name="T77" fmla="*/ 669 h 840"/>
                  <a:gd name="T78" fmla="*/ 155 w 851"/>
                  <a:gd name="T79" fmla="*/ 658 h 840"/>
                  <a:gd name="T80" fmla="*/ 92 w 851"/>
                  <a:gd name="T81" fmla="*/ 603 h 840"/>
                  <a:gd name="T82" fmla="*/ 34 w 851"/>
                  <a:gd name="T83" fmla="*/ 532 h 840"/>
                  <a:gd name="T84" fmla="*/ 2 w 851"/>
                  <a:gd name="T85" fmla="*/ 494 h 840"/>
                  <a:gd name="T86" fmla="*/ 32 w 851"/>
                  <a:gd name="T87" fmla="*/ 527 h 840"/>
                  <a:gd name="T88" fmla="*/ 86 w 851"/>
                  <a:gd name="T89" fmla="*/ 580 h 840"/>
                  <a:gd name="T90" fmla="*/ 148 w 851"/>
                  <a:gd name="T91" fmla="*/ 628 h 840"/>
                  <a:gd name="T92" fmla="*/ 201 w 851"/>
                  <a:gd name="T93" fmla="*/ 649 h 840"/>
                  <a:gd name="T94" fmla="*/ 237 w 851"/>
                  <a:gd name="T95" fmla="*/ 631 h 840"/>
                  <a:gd name="T96" fmla="*/ 299 w 851"/>
                  <a:gd name="T97" fmla="*/ 578 h 840"/>
                  <a:gd name="T98" fmla="*/ 382 w 851"/>
                  <a:gd name="T99" fmla="*/ 505 h 840"/>
                  <a:gd name="T100" fmla="*/ 473 w 851"/>
                  <a:gd name="T101" fmla="*/ 420 h 840"/>
                  <a:gd name="T102" fmla="*/ 557 w 851"/>
                  <a:gd name="T103" fmla="*/ 336 h 840"/>
                  <a:gd name="T104" fmla="*/ 624 w 851"/>
                  <a:gd name="T105" fmla="*/ 264 h 840"/>
                  <a:gd name="T106" fmla="*/ 658 w 851"/>
                  <a:gd name="T107" fmla="*/ 215 h 840"/>
                  <a:gd name="T108" fmla="*/ 659 w 851"/>
                  <a:gd name="T109" fmla="*/ 188 h 840"/>
                  <a:gd name="T110" fmla="*/ 653 w 851"/>
                  <a:gd name="T111" fmla="*/ 164 h 840"/>
                  <a:gd name="T112" fmla="*/ 634 w 851"/>
                  <a:gd name="T113" fmla="*/ 135 h 840"/>
                  <a:gd name="T114" fmla="*/ 592 w 851"/>
                  <a:gd name="T115" fmla="*/ 84 h 840"/>
                  <a:gd name="T116" fmla="*/ 521 w 851"/>
                  <a:gd name="T117" fmla="*/ 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1" h="840">
                    <a:moveTo>
                      <a:pt x="521" y="0"/>
                    </a:moveTo>
                    <a:lnTo>
                      <a:pt x="524" y="1"/>
                    </a:lnTo>
                    <a:lnTo>
                      <a:pt x="532" y="8"/>
                    </a:lnTo>
                    <a:lnTo>
                      <a:pt x="544" y="18"/>
                    </a:lnTo>
                    <a:lnTo>
                      <a:pt x="557" y="30"/>
                    </a:lnTo>
                    <a:lnTo>
                      <a:pt x="574" y="46"/>
                    </a:lnTo>
                    <a:lnTo>
                      <a:pt x="592" y="63"/>
                    </a:lnTo>
                    <a:lnTo>
                      <a:pt x="611" y="83"/>
                    </a:lnTo>
                    <a:lnTo>
                      <a:pt x="629" y="102"/>
                    </a:lnTo>
                    <a:lnTo>
                      <a:pt x="646" y="123"/>
                    </a:lnTo>
                    <a:lnTo>
                      <a:pt x="661" y="143"/>
                    </a:lnTo>
                    <a:lnTo>
                      <a:pt x="673" y="164"/>
                    </a:lnTo>
                    <a:lnTo>
                      <a:pt x="682" y="183"/>
                    </a:lnTo>
                    <a:lnTo>
                      <a:pt x="686" y="200"/>
                    </a:lnTo>
                    <a:lnTo>
                      <a:pt x="686" y="215"/>
                    </a:lnTo>
                    <a:lnTo>
                      <a:pt x="688" y="218"/>
                    </a:lnTo>
                    <a:lnTo>
                      <a:pt x="695" y="223"/>
                    </a:lnTo>
                    <a:lnTo>
                      <a:pt x="707" y="233"/>
                    </a:lnTo>
                    <a:lnTo>
                      <a:pt x="721" y="246"/>
                    </a:lnTo>
                    <a:lnTo>
                      <a:pt x="737" y="260"/>
                    </a:lnTo>
                    <a:lnTo>
                      <a:pt x="755" y="276"/>
                    </a:lnTo>
                    <a:lnTo>
                      <a:pt x="774" y="293"/>
                    </a:lnTo>
                    <a:lnTo>
                      <a:pt x="792" y="311"/>
                    </a:lnTo>
                    <a:lnTo>
                      <a:pt x="809" y="331"/>
                    </a:lnTo>
                    <a:lnTo>
                      <a:pt x="825" y="350"/>
                    </a:lnTo>
                    <a:lnTo>
                      <a:pt x="838" y="368"/>
                    </a:lnTo>
                    <a:lnTo>
                      <a:pt x="847" y="385"/>
                    </a:lnTo>
                    <a:lnTo>
                      <a:pt x="851" y="401"/>
                    </a:lnTo>
                    <a:lnTo>
                      <a:pt x="851" y="415"/>
                    </a:lnTo>
                    <a:lnTo>
                      <a:pt x="851" y="415"/>
                    </a:lnTo>
                    <a:lnTo>
                      <a:pt x="851" y="417"/>
                    </a:lnTo>
                    <a:lnTo>
                      <a:pt x="851" y="419"/>
                    </a:lnTo>
                    <a:lnTo>
                      <a:pt x="850" y="423"/>
                    </a:lnTo>
                    <a:lnTo>
                      <a:pt x="847" y="428"/>
                    </a:lnTo>
                    <a:lnTo>
                      <a:pt x="845" y="436"/>
                    </a:lnTo>
                    <a:lnTo>
                      <a:pt x="840" y="444"/>
                    </a:lnTo>
                    <a:lnTo>
                      <a:pt x="833" y="455"/>
                    </a:lnTo>
                    <a:lnTo>
                      <a:pt x="824" y="468"/>
                    </a:lnTo>
                    <a:lnTo>
                      <a:pt x="812" y="482"/>
                    </a:lnTo>
                    <a:lnTo>
                      <a:pt x="797" y="499"/>
                    </a:lnTo>
                    <a:lnTo>
                      <a:pt x="780" y="520"/>
                    </a:lnTo>
                    <a:lnTo>
                      <a:pt x="759" y="543"/>
                    </a:lnTo>
                    <a:lnTo>
                      <a:pt x="734" y="568"/>
                    </a:lnTo>
                    <a:lnTo>
                      <a:pt x="705" y="597"/>
                    </a:lnTo>
                    <a:lnTo>
                      <a:pt x="673" y="628"/>
                    </a:lnTo>
                    <a:lnTo>
                      <a:pt x="634" y="664"/>
                    </a:lnTo>
                    <a:lnTo>
                      <a:pt x="592" y="702"/>
                    </a:lnTo>
                    <a:lnTo>
                      <a:pt x="544" y="744"/>
                    </a:lnTo>
                    <a:lnTo>
                      <a:pt x="491" y="790"/>
                    </a:lnTo>
                    <a:lnTo>
                      <a:pt x="431" y="840"/>
                    </a:lnTo>
                    <a:lnTo>
                      <a:pt x="433" y="837"/>
                    </a:lnTo>
                    <a:lnTo>
                      <a:pt x="441" y="831"/>
                    </a:lnTo>
                    <a:lnTo>
                      <a:pt x="452" y="820"/>
                    </a:lnTo>
                    <a:lnTo>
                      <a:pt x="468" y="807"/>
                    </a:lnTo>
                    <a:lnTo>
                      <a:pt x="485" y="790"/>
                    </a:lnTo>
                    <a:lnTo>
                      <a:pt x="506" y="770"/>
                    </a:lnTo>
                    <a:lnTo>
                      <a:pt x="529" y="748"/>
                    </a:lnTo>
                    <a:lnTo>
                      <a:pt x="554" y="724"/>
                    </a:lnTo>
                    <a:lnTo>
                      <a:pt x="581" y="699"/>
                    </a:lnTo>
                    <a:lnTo>
                      <a:pt x="607" y="673"/>
                    </a:lnTo>
                    <a:lnTo>
                      <a:pt x="634" y="645"/>
                    </a:lnTo>
                    <a:lnTo>
                      <a:pt x="662" y="618"/>
                    </a:lnTo>
                    <a:lnTo>
                      <a:pt x="688" y="589"/>
                    </a:lnTo>
                    <a:lnTo>
                      <a:pt x="715" y="561"/>
                    </a:lnTo>
                    <a:lnTo>
                      <a:pt x="738" y="535"/>
                    </a:lnTo>
                    <a:lnTo>
                      <a:pt x="761" y="509"/>
                    </a:lnTo>
                    <a:lnTo>
                      <a:pt x="780" y="484"/>
                    </a:lnTo>
                    <a:lnTo>
                      <a:pt x="796" y="461"/>
                    </a:lnTo>
                    <a:lnTo>
                      <a:pt x="809" y="442"/>
                    </a:lnTo>
                    <a:lnTo>
                      <a:pt x="818" y="423"/>
                    </a:lnTo>
                    <a:lnTo>
                      <a:pt x="824" y="409"/>
                    </a:lnTo>
                    <a:lnTo>
                      <a:pt x="824" y="397"/>
                    </a:lnTo>
                    <a:lnTo>
                      <a:pt x="661" y="256"/>
                    </a:lnTo>
                    <a:lnTo>
                      <a:pt x="658" y="259"/>
                    </a:lnTo>
                    <a:lnTo>
                      <a:pt x="653" y="267"/>
                    </a:lnTo>
                    <a:lnTo>
                      <a:pt x="644" y="279"/>
                    </a:lnTo>
                    <a:lnTo>
                      <a:pt x="631" y="294"/>
                    </a:lnTo>
                    <a:lnTo>
                      <a:pt x="617" y="311"/>
                    </a:lnTo>
                    <a:lnTo>
                      <a:pt x="602" y="330"/>
                    </a:lnTo>
                    <a:lnTo>
                      <a:pt x="585" y="350"/>
                    </a:lnTo>
                    <a:lnTo>
                      <a:pt x="567" y="368"/>
                    </a:lnTo>
                    <a:lnTo>
                      <a:pt x="550" y="386"/>
                    </a:lnTo>
                    <a:lnTo>
                      <a:pt x="535" y="402"/>
                    </a:lnTo>
                    <a:lnTo>
                      <a:pt x="519" y="415"/>
                    </a:lnTo>
                    <a:lnTo>
                      <a:pt x="506" y="424"/>
                    </a:lnTo>
                    <a:lnTo>
                      <a:pt x="495" y="430"/>
                    </a:lnTo>
                    <a:lnTo>
                      <a:pt x="496" y="431"/>
                    </a:lnTo>
                    <a:lnTo>
                      <a:pt x="503" y="434"/>
                    </a:lnTo>
                    <a:lnTo>
                      <a:pt x="510" y="438"/>
                    </a:lnTo>
                    <a:lnTo>
                      <a:pt x="519" y="444"/>
                    </a:lnTo>
                    <a:lnTo>
                      <a:pt x="525" y="452"/>
                    </a:lnTo>
                    <a:lnTo>
                      <a:pt x="531" y="461"/>
                    </a:lnTo>
                    <a:lnTo>
                      <a:pt x="532" y="472"/>
                    </a:lnTo>
                    <a:lnTo>
                      <a:pt x="528" y="482"/>
                    </a:lnTo>
                    <a:lnTo>
                      <a:pt x="517" y="494"/>
                    </a:lnTo>
                    <a:lnTo>
                      <a:pt x="502" y="505"/>
                    </a:lnTo>
                    <a:lnTo>
                      <a:pt x="489" y="507"/>
                    </a:lnTo>
                    <a:lnTo>
                      <a:pt x="477" y="507"/>
                    </a:lnTo>
                    <a:lnTo>
                      <a:pt x="466" y="502"/>
                    </a:lnTo>
                    <a:lnTo>
                      <a:pt x="458" y="497"/>
                    </a:lnTo>
                    <a:lnTo>
                      <a:pt x="452" y="490"/>
                    </a:lnTo>
                    <a:lnTo>
                      <a:pt x="448" y="485"/>
                    </a:lnTo>
                    <a:lnTo>
                      <a:pt x="446" y="484"/>
                    </a:lnTo>
                    <a:lnTo>
                      <a:pt x="445" y="485"/>
                    </a:lnTo>
                    <a:lnTo>
                      <a:pt x="437" y="493"/>
                    </a:lnTo>
                    <a:lnTo>
                      <a:pt x="427" y="502"/>
                    </a:lnTo>
                    <a:lnTo>
                      <a:pt x="412" y="516"/>
                    </a:lnTo>
                    <a:lnTo>
                      <a:pt x="395" y="532"/>
                    </a:lnTo>
                    <a:lnTo>
                      <a:pt x="375" y="549"/>
                    </a:lnTo>
                    <a:lnTo>
                      <a:pt x="354" y="568"/>
                    </a:lnTo>
                    <a:lnTo>
                      <a:pt x="332" y="586"/>
                    </a:lnTo>
                    <a:lnTo>
                      <a:pt x="308" y="605"/>
                    </a:lnTo>
                    <a:lnTo>
                      <a:pt x="286" y="623"/>
                    </a:lnTo>
                    <a:lnTo>
                      <a:pt x="264" y="639"/>
                    </a:lnTo>
                    <a:lnTo>
                      <a:pt x="243" y="652"/>
                    </a:lnTo>
                    <a:lnTo>
                      <a:pt x="223" y="662"/>
                    </a:lnTo>
                    <a:lnTo>
                      <a:pt x="207" y="669"/>
                    </a:lnTo>
                    <a:lnTo>
                      <a:pt x="193" y="672"/>
                    </a:lnTo>
                    <a:lnTo>
                      <a:pt x="174" y="668"/>
                    </a:lnTo>
                    <a:lnTo>
                      <a:pt x="155" y="658"/>
                    </a:lnTo>
                    <a:lnTo>
                      <a:pt x="134" y="644"/>
                    </a:lnTo>
                    <a:lnTo>
                      <a:pt x="113" y="624"/>
                    </a:lnTo>
                    <a:lnTo>
                      <a:pt x="92" y="603"/>
                    </a:lnTo>
                    <a:lnTo>
                      <a:pt x="72" y="580"/>
                    </a:lnTo>
                    <a:lnTo>
                      <a:pt x="52" y="556"/>
                    </a:lnTo>
                    <a:lnTo>
                      <a:pt x="34" y="532"/>
                    </a:lnTo>
                    <a:lnTo>
                      <a:pt x="15" y="511"/>
                    </a:lnTo>
                    <a:lnTo>
                      <a:pt x="0" y="491"/>
                    </a:lnTo>
                    <a:lnTo>
                      <a:pt x="2" y="494"/>
                    </a:lnTo>
                    <a:lnTo>
                      <a:pt x="9" y="502"/>
                    </a:lnTo>
                    <a:lnTo>
                      <a:pt x="19" y="514"/>
                    </a:lnTo>
                    <a:lnTo>
                      <a:pt x="32" y="527"/>
                    </a:lnTo>
                    <a:lnTo>
                      <a:pt x="49" y="544"/>
                    </a:lnTo>
                    <a:lnTo>
                      <a:pt x="68" y="561"/>
                    </a:lnTo>
                    <a:lnTo>
                      <a:pt x="86" y="580"/>
                    </a:lnTo>
                    <a:lnTo>
                      <a:pt x="107" y="597"/>
                    </a:lnTo>
                    <a:lnTo>
                      <a:pt x="128" y="614"/>
                    </a:lnTo>
                    <a:lnTo>
                      <a:pt x="148" y="628"/>
                    </a:lnTo>
                    <a:lnTo>
                      <a:pt x="168" y="639"/>
                    </a:lnTo>
                    <a:lnTo>
                      <a:pt x="185" y="647"/>
                    </a:lnTo>
                    <a:lnTo>
                      <a:pt x="201" y="649"/>
                    </a:lnTo>
                    <a:lnTo>
                      <a:pt x="214" y="647"/>
                    </a:lnTo>
                    <a:lnTo>
                      <a:pt x="223" y="640"/>
                    </a:lnTo>
                    <a:lnTo>
                      <a:pt x="237" y="631"/>
                    </a:lnTo>
                    <a:lnTo>
                      <a:pt x="255" y="616"/>
                    </a:lnTo>
                    <a:lnTo>
                      <a:pt x="276" y="599"/>
                    </a:lnTo>
                    <a:lnTo>
                      <a:pt x="299" y="578"/>
                    </a:lnTo>
                    <a:lnTo>
                      <a:pt x="326" y="556"/>
                    </a:lnTo>
                    <a:lnTo>
                      <a:pt x="353" y="531"/>
                    </a:lnTo>
                    <a:lnTo>
                      <a:pt x="382" y="505"/>
                    </a:lnTo>
                    <a:lnTo>
                      <a:pt x="412" y="477"/>
                    </a:lnTo>
                    <a:lnTo>
                      <a:pt x="443" y="449"/>
                    </a:lnTo>
                    <a:lnTo>
                      <a:pt x="473" y="420"/>
                    </a:lnTo>
                    <a:lnTo>
                      <a:pt x="502" y="392"/>
                    </a:lnTo>
                    <a:lnTo>
                      <a:pt x="531" y="364"/>
                    </a:lnTo>
                    <a:lnTo>
                      <a:pt x="557" y="336"/>
                    </a:lnTo>
                    <a:lnTo>
                      <a:pt x="582" y="310"/>
                    </a:lnTo>
                    <a:lnTo>
                      <a:pt x="604" y="286"/>
                    </a:lnTo>
                    <a:lnTo>
                      <a:pt x="624" y="264"/>
                    </a:lnTo>
                    <a:lnTo>
                      <a:pt x="638" y="244"/>
                    </a:lnTo>
                    <a:lnTo>
                      <a:pt x="650" y="229"/>
                    </a:lnTo>
                    <a:lnTo>
                      <a:pt x="658" y="215"/>
                    </a:lnTo>
                    <a:lnTo>
                      <a:pt x="661" y="206"/>
                    </a:lnTo>
                    <a:lnTo>
                      <a:pt x="659" y="196"/>
                    </a:lnTo>
                    <a:lnTo>
                      <a:pt x="659" y="188"/>
                    </a:lnTo>
                    <a:lnTo>
                      <a:pt x="658" y="180"/>
                    </a:lnTo>
                    <a:lnTo>
                      <a:pt x="655" y="172"/>
                    </a:lnTo>
                    <a:lnTo>
                      <a:pt x="653" y="164"/>
                    </a:lnTo>
                    <a:lnTo>
                      <a:pt x="649" y="156"/>
                    </a:lnTo>
                    <a:lnTo>
                      <a:pt x="642" y="146"/>
                    </a:lnTo>
                    <a:lnTo>
                      <a:pt x="634" y="135"/>
                    </a:lnTo>
                    <a:lnTo>
                      <a:pt x="623" y="121"/>
                    </a:lnTo>
                    <a:lnTo>
                      <a:pt x="609" y="104"/>
                    </a:lnTo>
                    <a:lnTo>
                      <a:pt x="592" y="84"/>
                    </a:lnTo>
                    <a:lnTo>
                      <a:pt x="573" y="60"/>
                    </a:lnTo>
                    <a:lnTo>
                      <a:pt x="549" y="3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6529388" y="1646238"/>
                <a:ext cx="476250" cy="517525"/>
              </a:xfrm>
              <a:custGeom>
                <a:avLst/>
                <a:gdLst>
                  <a:gd name="T0" fmla="*/ 204 w 300"/>
                  <a:gd name="T1" fmla="*/ 12 h 326"/>
                  <a:gd name="T2" fmla="*/ 187 w 300"/>
                  <a:gd name="T3" fmla="*/ 31 h 326"/>
                  <a:gd name="T4" fmla="*/ 167 w 300"/>
                  <a:gd name="T5" fmla="*/ 45 h 326"/>
                  <a:gd name="T6" fmla="*/ 159 w 300"/>
                  <a:gd name="T7" fmla="*/ 60 h 326"/>
                  <a:gd name="T8" fmla="*/ 163 w 300"/>
                  <a:gd name="T9" fmla="*/ 74 h 326"/>
                  <a:gd name="T10" fmla="*/ 204 w 300"/>
                  <a:gd name="T11" fmla="*/ 56 h 326"/>
                  <a:gd name="T12" fmla="*/ 217 w 300"/>
                  <a:gd name="T13" fmla="*/ 54 h 326"/>
                  <a:gd name="T14" fmla="*/ 246 w 300"/>
                  <a:gd name="T15" fmla="*/ 52 h 326"/>
                  <a:gd name="T16" fmla="*/ 277 w 300"/>
                  <a:gd name="T17" fmla="*/ 52 h 326"/>
                  <a:gd name="T18" fmla="*/ 297 w 300"/>
                  <a:gd name="T19" fmla="*/ 56 h 326"/>
                  <a:gd name="T20" fmla="*/ 300 w 300"/>
                  <a:gd name="T21" fmla="*/ 71 h 326"/>
                  <a:gd name="T22" fmla="*/ 291 w 300"/>
                  <a:gd name="T23" fmla="*/ 91 h 326"/>
                  <a:gd name="T24" fmla="*/ 281 w 300"/>
                  <a:gd name="T25" fmla="*/ 110 h 326"/>
                  <a:gd name="T26" fmla="*/ 279 w 300"/>
                  <a:gd name="T27" fmla="*/ 125 h 326"/>
                  <a:gd name="T28" fmla="*/ 281 w 300"/>
                  <a:gd name="T29" fmla="*/ 131 h 326"/>
                  <a:gd name="T30" fmla="*/ 281 w 300"/>
                  <a:gd name="T31" fmla="*/ 140 h 326"/>
                  <a:gd name="T32" fmla="*/ 279 w 300"/>
                  <a:gd name="T33" fmla="*/ 166 h 326"/>
                  <a:gd name="T34" fmla="*/ 279 w 300"/>
                  <a:gd name="T35" fmla="*/ 177 h 326"/>
                  <a:gd name="T36" fmla="*/ 280 w 300"/>
                  <a:gd name="T37" fmla="*/ 184 h 326"/>
                  <a:gd name="T38" fmla="*/ 279 w 300"/>
                  <a:gd name="T39" fmla="*/ 207 h 326"/>
                  <a:gd name="T40" fmla="*/ 259 w 300"/>
                  <a:gd name="T41" fmla="*/ 232 h 326"/>
                  <a:gd name="T42" fmla="*/ 233 w 300"/>
                  <a:gd name="T43" fmla="*/ 252 h 326"/>
                  <a:gd name="T44" fmla="*/ 212 w 300"/>
                  <a:gd name="T45" fmla="*/ 263 h 326"/>
                  <a:gd name="T46" fmla="*/ 179 w 300"/>
                  <a:gd name="T47" fmla="*/ 276 h 326"/>
                  <a:gd name="T48" fmla="*/ 149 w 300"/>
                  <a:gd name="T49" fmla="*/ 282 h 326"/>
                  <a:gd name="T50" fmla="*/ 124 w 300"/>
                  <a:gd name="T51" fmla="*/ 286 h 326"/>
                  <a:gd name="T52" fmla="*/ 85 w 300"/>
                  <a:gd name="T53" fmla="*/ 296 h 326"/>
                  <a:gd name="T54" fmla="*/ 45 w 300"/>
                  <a:gd name="T55" fmla="*/ 311 h 326"/>
                  <a:gd name="T56" fmla="*/ 13 w 300"/>
                  <a:gd name="T57" fmla="*/ 321 h 326"/>
                  <a:gd name="T58" fmla="*/ 0 w 300"/>
                  <a:gd name="T59" fmla="*/ 326 h 326"/>
                  <a:gd name="T60" fmla="*/ 109 w 300"/>
                  <a:gd name="T61" fmla="*/ 160 h 326"/>
                  <a:gd name="T62" fmla="*/ 109 w 300"/>
                  <a:gd name="T63" fmla="*/ 146 h 326"/>
                  <a:gd name="T64" fmla="*/ 107 w 300"/>
                  <a:gd name="T65" fmla="*/ 117 h 326"/>
                  <a:gd name="T66" fmla="*/ 105 w 300"/>
                  <a:gd name="T67" fmla="*/ 90 h 326"/>
                  <a:gd name="T68" fmla="*/ 104 w 300"/>
                  <a:gd name="T69" fmla="*/ 77 h 326"/>
                  <a:gd name="T70" fmla="*/ 108 w 300"/>
                  <a:gd name="T71" fmla="*/ 64 h 326"/>
                  <a:gd name="T72" fmla="*/ 117 w 300"/>
                  <a:gd name="T73" fmla="*/ 37 h 326"/>
                  <a:gd name="T74" fmla="*/ 125 w 300"/>
                  <a:gd name="T75" fmla="*/ 16 h 326"/>
                  <a:gd name="T76" fmla="*/ 204 w 300"/>
                  <a:gd name="T77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326">
                    <a:moveTo>
                      <a:pt x="204" y="0"/>
                    </a:moveTo>
                    <a:lnTo>
                      <a:pt x="204" y="12"/>
                    </a:lnTo>
                    <a:lnTo>
                      <a:pt x="197" y="21"/>
                    </a:lnTo>
                    <a:lnTo>
                      <a:pt x="187" y="31"/>
                    </a:lnTo>
                    <a:lnTo>
                      <a:pt x="176" y="39"/>
                    </a:lnTo>
                    <a:lnTo>
                      <a:pt x="167" y="45"/>
                    </a:lnTo>
                    <a:lnTo>
                      <a:pt x="160" y="52"/>
                    </a:lnTo>
                    <a:lnTo>
                      <a:pt x="159" y="60"/>
                    </a:lnTo>
                    <a:lnTo>
                      <a:pt x="160" y="67"/>
                    </a:lnTo>
                    <a:lnTo>
                      <a:pt x="163" y="74"/>
                    </a:lnTo>
                    <a:lnTo>
                      <a:pt x="166" y="77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7" y="54"/>
                    </a:lnTo>
                    <a:lnTo>
                      <a:pt x="230" y="53"/>
                    </a:lnTo>
                    <a:lnTo>
                      <a:pt x="246" y="52"/>
                    </a:lnTo>
                    <a:lnTo>
                      <a:pt x="263" y="52"/>
                    </a:lnTo>
                    <a:lnTo>
                      <a:pt x="277" y="52"/>
                    </a:lnTo>
                    <a:lnTo>
                      <a:pt x="289" y="53"/>
                    </a:lnTo>
                    <a:lnTo>
                      <a:pt x="297" y="56"/>
                    </a:lnTo>
                    <a:lnTo>
                      <a:pt x="300" y="62"/>
                    </a:lnTo>
                    <a:lnTo>
                      <a:pt x="300" y="71"/>
                    </a:lnTo>
                    <a:lnTo>
                      <a:pt x="296" y="81"/>
                    </a:lnTo>
                    <a:lnTo>
                      <a:pt x="291" y="91"/>
                    </a:lnTo>
                    <a:lnTo>
                      <a:pt x="285" y="100"/>
                    </a:lnTo>
                    <a:lnTo>
                      <a:pt x="281" y="110"/>
                    </a:lnTo>
                    <a:lnTo>
                      <a:pt x="279" y="117"/>
                    </a:lnTo>
                    <a:lnTo>
                      <a:pt x="279" y="125"/>
                    </a:lnTo>
                    <a:lnTo>
                      <a:pt x="280" y="129"/>
                    </a:lnTo>
                    <a:lnTo>
                      <a:pt x="281" y="131"/>
                    </a:lnTo>
                    <a:lnTo>
                      <a:pt x="281" y="132"/>
                    </a:lnTo>
                    <a:lnTo>
                      <a:pt x="281" y="140"/>
                    </a:lnTo>
                    <a:lnTo>
                      <a:pt x="281" y="152"/>
                    </a:lnTo>
                    <a:lnTo>
                      <a:pt x="279" y="166"/>
                    </a:lnTo>
                    <a:lnTo>
                      <a:pt x="279" y="174"/>
                    </a:lnTo>
                    <a:lnTo>
                      <a:pt x="279" y="177"/>
                    </a:lnTo>
                    <a:lnTo>
                      <a:pt x="279" y="179"/>
                    </a:lnTo>
                    <a:lnTo>
                      <a:pt x="280" y="184"/>
                    </a:lnTo>
                    <a:lnTo>
                      <a:pt x="280" y="194"/>
                    </a:lnTo>
                    <a:lnTo>
                      <a:pt x="279" y="207"/>
                    </a:lnTo>
                    <a:lnTo>
                      <a:pt x="272" y="220"/>
                    </a:lnTo>
                    <a:lnTo>
                      <a:pt x="259" y="232"/>
                    </a:lnTo>
                    <a:lnTo>
                      <a:pt x="246" y="244"/>
                    </a:lnTo>
                    <a:lnTo>
                      <a:pt x="233" y="252"/>
                    </a:lnTo>
                    <a:lnTo>
                      <a:pt x="224" y="257"/>
                    </a:lnTo>
                    <a:lnTo>
                      <a:pt x="212" y="263"/>
                    </a:lnTo>
                    <a:lnTo>
                      <a:pt x="196" y="270"/>
                    </a:lnTo>
                    <a:lnTo>
                      <a:pt x="179" y="276"/>
                    </a:lnTo>
                    <a:lnTo>
                      <a:pt x="163" y="280"/>
                    </a:lnTo>
                    <a:lnTo>
                      <a:pt x="149" y="282"/>
                    </a:lnTo>
                    <a:lnTo>
                      <a:pt x="139" y="282"/>
                    </a:lnTo>
                    <a:lnTo>
                      <a:pt x="124" y="286"/>
                    </a:lnTo>
                    <a:lnTo>
                      <a:pt x="105" y="290"/>
                    </a:lnTo>
                    <a:lnTo>
                      <a:pt x="85" y="296"/>
                    </a:lnTo>
                    <a:lnTo>
                      <a:pt x="64" y="303"/>
                    </a:lnTo>
                    <a:lnTo>
                      <a:pt x="45" y="311"/>
                    </a:lnTo>
                    <a:lnTo>
                      <a:pt x="28" y="316"/>
                    </a:lnTo>
                    <a:lnTo>
                      <a:pt x="13" y="321"/>
                    </a:lnTo>
                    <a:lnTo>
                      <a:pt x="3" y="325"/>
                    </a:lnTo>
                    <a:lnTo>
                      <a:pt x="0" y="326"/>
                    </a:lnTo>
                    <a:lnTo>
                      <a:pt x="16" y="229"/>
                    </a:lnTo>
                    <a:lnTo>
                      <a:pt x="109" y="160"/>
                    </a:lnTo>
                    <a:lnTo>
                      <a:pt x="109" y="156"/>
                    </a:lnTo>
                    <a:lnTo>
                      <a:pt x="109" y="146"/>
                    </a:lnTo>
                    <a:lnTo>
                      <a:pt x="108" y="133"/>
                    </a:lnTo>
                    <a:lnTo>
                      <a:pt x="107" y="117"/>
                    </a:lnTo>
                    <a:lnTo>
                      <a:pt x="105" y="103"/>
                    </a:lnTo>
                    <a:lnTo>
                      <a:pt x="105" y="90"/>
                    </a:lnTo>
                    <a:lnTo>
                      <a:pt x="104" y="81"/>
                    </a:lnTo>
                    <a:lnTo>
                      <a:pt x="104" y="77"/>
                    </a:lnTo>
                    <a:lnTo>
                      <a:pt x="105" y="73"/>
                    </a:lnTo>
                    <a:lnTo>
                      <a:pt x="108" y="64"/>
                    </a:lnTo>
                    <a:lnTo>
                      <a:pt x="113" y="52"/>
                    </a:lnTo>
                    <a:lnTo>
                      <a:pt x="117" y="37"/>
                    </a:lnTo>
                    <a:lnTo>
                      <a:pt x="122" y="25"/>
                    </a:lnTo>
                    <a:lnTo>
                      <a:pt x="125" y="16"/>
                    </a:lnTo>
                    <a:lnTo>
                      <a:pt x="126" y="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6529388" y="1728788"/>
                <a:ext cx="473075" cy="434975"/>
              </a:xfrm>
              <a:custGeom>
                <a:avLst/>
                <a:gdLst>
                  <a:gd name="T0" fmla="*/ 277 w 298"/>
                  <a:gd name="T1" fmla="*/ 0 h 274"/>
                  <a:gd name="T2" fmla="*/ 297 w 298"/>
                  <a:gd name="T3" fmla="*/ 4 h 274"/>
                  <a:gd name="T4" fmla="*/ 271 w 298"/>
                  <a:gd name="T5" fmla="*/ 9 h 274"/>
                  <a:gd name="T6" fmla="*/ 231 w 298"/>
                  <a:gd name="T7" fmla="*/ 19 h 274"/>
                  <a:gd name="T8" fmla="*/ 212 w 298"/>
                  <a:gd name="T9" fmla="*/ 30 h 274"/>
                  <a:gd name="T10" fmla="*/ 202 w 298"/>
                  <a:gd name="T11" fmla="*/ 42 h 274"/>
                  <a:gd name="T12" fmla="*/ 199 w 298"/>
                  <a:gd name="T13" fmla="*/ 51 h 274"/>
                  <a:gd name="T14" fmla="*/ 206 w 298"/>
                  <a:gd name="T15" fmla="*/ 69 h 274"/>
                  <a:gd name="T16" fmla="*/ 218 w 298"/>
                  <a:gd name="T17" fmla="*/ 88 h 274"/>
                  <a:gd name="T18" fmla="*/ 222 w 298"/>
                  <a:gd name="T19" fmla="*/ 100 h 274"/>
                  <a:gd name="T20" fmla="*/ 225 w 298"/>
                  <a:gd name="T21" fmla="*/ 114 h 274"/>
                  <a:gd name="T22" fmla="*/ 237 w 298"/>
                  <a:gd name="T23" fmla="*/ 131 h 274"/>
                  <a:gd name="T24" fmla="*/ 242 w 298"/>
                  <a:gd name="T25" fmla="*/ 140 h 274"/>
                  <a:gd name="T26" fmla="*/ 252 w 298"/>
                  <a:gd name="T27" fmla="*/ 186 h 274"/>
                  <a:gd name="T28" fmla="*/ 239 w 298"/>
                  <a:gd name="T29" fmla="*/ 196 h 274"/>
                  <a:gd name="T30" fmla="*/ 224 w 298"/>
                  <a:gd name="T31" fmla="*/ 205 h 274"/>
                  <a:gd name="T32" fmla="*/ 196 w 298"/>
                  <a:gd name="T33" fmla="*/ 218 h 274"/>
                  <a:gd name="T34" fmla="*/ 163 w 298"/>
                  <a:gd name="T35" fmla="*/ 228 h 274"/>
                  <a:gd name="T36" fmla="*/ 139 w 298"/>
                  <a:gd name="T37" fmla="*/ 230 h 274"/>
                  <a:gd name="T38" fmla="*/ 105 w 298"/>
                  <a:gd name="T39" fmla="*/ 238 h 274"/>
                  <a:gd name="T40" fmla="*/ 64 w 298"/>
                  <a:gd name="T41" fmla="*/ 251 h 274"/>
                  <a:gd name="T42" fmla="*/ 28 w 298"/>
                  <a:gd name="T43" fmla="*/ 264 h 274"/>
                  <a:gd name="T44" fmla="*/ 3 w 298"/>
                  <a:gd name="T45" fmla="*/ 273 h 274"/>
                  <a:gd name="T46" fmla="*/ 16 w 298"/>
                  <a:gd name="T47" fmla="*/ 177 h 274"/>
                  <a:gd name="T48" fmla="*/ 110 w 298"/>
                  <a:gd name="T49" fmla="*/ 105 h 274"/>
                  <a:gd name="T50" fmla="*/ 118 w 298"/>
                  <a:gd name="T51" fmla="*/ 86 h 274"/>
                  <a:gd name="T52" fmla="*/ 126 w 298"/>
                  <a:gd name="T53" fmla="*/ 64 h 274"/>
                  <a:gd name="T54" fmla="*/ 130 w 298"/>
                  <a:gd name="T55" fmla="*/ 48 h 274"/>
                  <a:gd name="T56" fmla="*/ 130 w 298"/>
                  <a:gd name="T57" fmla="*/ 26 h 274"/>
                  <a:gd name="T58" fmla="*/ 129 w 298"/>
                  <a:gd name="T59" fmla="*/ 6 h 274"/>
                  <a:gd name="T60" fmla="*/ 160 w 298"/>
                  <a:gd name="T61" fmla="*/ 0 h 274"/>
                  <a:gd name="T62" fmla="*/ 160 w 298"/>
                  <a:gd name="T63" fmla="*/ 15 h 274"/>
                  <a:gd name="T64" fmla="*/ 166 w 298"/>
                  <a:gd name="T65" fmla="*/ 25 h 274"/>
                  <a:gd name="T66" fmla="*/ 208 w 298"/>
                  <a:gd name="T67" fmla="*/ 4 h 274"/>
                  <a:gd name="T68" fmla="*/ 230 w 298"/>
                  <a:gd name="T69" fmla="*/ 1 h 274"/>
                  <a:gd name="T70" fmla="*/ 263 w 298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274">
                    <a:moveTo>
                      <a:pt x="263" y="0"/>
                    </a:moveTo>
                    <a:lnTo>
                      <a:pt x="277" y="0"/>
                    </a:lnTo>
                    <a:lnTo>
                      <a:pt x="289" y="1"/>
                    </a:lnTo>
                    <a:lnTo>
                      <a:pt x="297" y="4"/>
                    </a:lnTo>
                    <a:lnTo>
                      <a:pt x="298" y="6"/>
                    </a:lnTo>
                    <a:lnTo>
                      <a:pt x="271" y="9"/>
                    </a:lnTo>
                    <a:lnTo>
                      <a:pt x="248" y="14"/>
                    </a:lnTo>
                    <a:lnTo>
                      <a:pt x="231" y="19"/>
                    </a:lnTo>
                    <a:lnTo>
                      <a:pt x="220" y="25"/>
                    </a:lnTo>
                    <a:lnTo>
                      <a:pt x="212" y="30"/>
                    </a:lnTo>
                    <a:lnTo>
                      <a:pt x="206" y="37"/>
                    </a:lnTo>
                    <a:lnTo>
                      <a:pt x="202" y="42"/>
                    </a:lnTo>
                    <a:lnTo>
                      <a:pt x="199" y="46"/>
                    </a:lnTo>
                    <a:lnTo>
                      <a:pt x="199" y="51"/>
                    </a:lnTo>
                    <a:lnTo>
                      <a:pt x="201" y="60"/>
                    </a:lnTo>
                    <a:lnTo>
                      <a:pt x="206" y="69"/>
                    </a:lnTo>
                    <a:lnTo>
                      <a:pt x="212" y="79"/>
                    </a:lnTo>
                    <a:lnTo>
                      <a:pt x="218" y="88"/>
                    </a:lnTo>
                    <a:lnTo>
                      <a:pt x="222" y="94"/>
                    </a:lnTo>
                    <a:lnTo>
                      <a:pt x="222" y="100"/>
                    </a:lnTo>
                    <a:lnTo>
                      <a:pt x="222" y="106"/>
                    </a:lnTo>
                    <a:lnTo>
                      <a:pt x="225" y="114"/>
                    </a:lnTo>
                    <a:lnTo>
                      <a:pt x="230" y="123"/>
                    </a:lnTo>
                    <a:lnTo>
                      <a:pt x="237" y="131"/>
                    </a:lnTo>
                    <a:lnTo>
                      <a:pt x="241" y="138"/>
                    </a:lnTo>
                    <a:lnTo>
                      <a:pt x="242" y="140"/>
                    </a:lnTo>
                    <a:lnTo>
                      <a:pt x="242" y="159"/>
                    </a:lnTo>
                    <a:lnTo>
                      <a:pt x="252" y="186"/>
                    </a:lnTo>
                    <a:lnTo>
                      <a:pt x="245" y="192"/>
                    </a:lnTo>
                    <a:lnTo>
                      <a:pt x="239" y="196"/>
                    </a:lnTo>
                    <a:lnTo>
                      <a:pt x="233" y="200"/>
                    </a:lnTo>
                    <a:lnTo>
                      <a:pt x="224" y="205"/>
                    </a:lnTo>
                    <a:lnTo>
                      <a:pt x="212" y="211"/>
                    </a:lnTo>
                    <a:lnTo>
                      <a:pt x="196" y="218"/>
                    </a:lnTo>
                    <a:lnTo>
                      <a:pt x="179" y="224"/>
                    </a:lnTo>
                    <a:lnTo>
                      <a:pt x="163" y="228"/>
                    </a:lnTo>
                    <a:lnTo>
                      <a:pt x="149" y="230"/>
                    </a:lnTo>
                    <a:lnTo>
                      <a:pt x="139" y="230"/>
                    </a:lnTo>
                    <a:lnTo>
                      <a:pt x="124" y="234"/>
                    </a:lnTo>
                    <a:lnTo>
                      <a:pt x="105" y="238"/>
                    </a:lnTo>
                    <a:lnTo>
                      <a:pt x="85" y="244"/>
                    </a:lnTo>
                    <a:lnTo>
                      <a:pt x="64" y="251"/>
                    </a:lnTo>
                    <a:lnTo>
                      <a:pt x="45" y="259"/>
                    </a:lnTo>
                    <a:lnTo>
                      <a:pt x="28" y="264"/>
                    </a:lnTo>
                    <a:lnTo>
                      <a:pt x="13" y="269"/>
                    </a:lnTo>
                    <a:lnTo>
                      <a:pt x="3" y="273"/>
                    </a:lnTo>
                    <a:lnTo>
                      <a:pt x="0" y="274"/>
                    </a:lnTo>
                    <a:lnTo>
                      <a:pt x="16" y="177"/>
                    </a:lnTo>
                    <a:lnTo>
                      <a:pt x="109" y="108"/>
                    </a:lnTo>
                    <a:lnTo>
                      <a:pt x="110" y="105"/>
                    </a:lnTo>
                    <a:lnTo>
                      <a:pt x="114" y="97"/>
                    </a:lnTo>
                    <a:lnTo>
                      <a:pt x="118" y="86"/>
                    </a:lnTo>
                    <a:lnTo>
                      <a:pt x="122" y="75"/>
                    </a:lnTo>
                    <a:lnTo>
                      <a:pt x="126" y="64"/>
                    </a:lnTo>
                    <a:lnTo>
                      <a:pt x="129" y="58"/>
                    </a:lnTo>
                    <a:lnTo>
                      <a:pt x="130" y="48"/>
                    </a:lnTo>
                    <a:lnTo>
                      <a:pt x="130" y="38"/>
                    </a:lnTo>
                    <a:lnTo>
                      <a:pt x="130" y="26"/>
                    </a:lnTo>
                    <a:lnTo>
                      <a:pt x="129" y="15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60" y="0"/>
                    </a:lnTo>
                    <a:lnTo>
                      <a:pt x="159" y="8"/>
                    </a:lnTo>
                    <a:lnTo>
                      <a:pt x="160" y="15"/>
                    </a:lnTo>
                    <a:lnTo>
                      <a:pt x="163" y="22"/>
                    </a:lnTo>
                    <a:lnTo>
                      <a:pt x="166" y="25"/>
                    </a:lnTo>
                    <a:lnTo>
                      <a:pt x="204" y="4"/>
                    </a:lnTo>
                    <a:lnTo>
                      <a:pt x="208" y="4"/>
                    </a:lnTo>
                    <a:lnTo>
                      <a:pt x="217" y="2"/>
                    </a:lnTo>
                    <a:lnTo>
                      <a:pt x="230" y="1"/>
                    </a:lnTo>
                    <a:lnTo>
                      <a:pt x="246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12"/>
              <p:cNvSpPr>
                <a:spLocks/>
              </p:cNvSpPr>
              <p:nvPr/>
            </p:nvSpPr>
            <p:spPr bwMode="auto">
              <a:xfrm>
                <a:off x="5202238" y="1352550"/>
                <a:ext cx="555625" cy="628650"/>
              </a:xfrm>
              <a:custGeom>
                <a:avLst/>
                <a:gdLst>
                  <a:gd name="T0" fmla="*/ 101 w 350"/>
                  <a:gd name="T1" fmla="*/ 1 h 396"/>
                  <a:gd name="T2" fmla="*/ 145 w 350"/>
                  <a:gd name="T3" fmla="*/ 4 h 396"/>
                  <a:gd name="T4" fmla="*/ 196 w 350"/>
                  <a:gd name="T5" fmla="*/ 9 h 396"/>
                  <a:gd name="T6" fmla="*/ 237 w 350"/>
                  <a:gd name="T7" fmla="*/ 17 h 396"/>
                  <a:gd name="T8" fmla="*/ 262 w 350"/>
                  <a:gd name="T9" fmla="*/ 28 h 396"/>
                  <a:gd name="T10" fmla="*/ 289 w 350"/>
                  <a:gd name="T11" fmla="*/ 47 h 396"/>
                  <a:gd name="T12" fmla="*/ 315 w 350"/>
                  <a:gd name="T13" fmla="*/ 68 h 396"/>
                  <a:gd name="T14" fmla="*/ 334 w 350"/>
                  <a:gd name="T15" fmla="*/ 83 h 396"/>
                  <a:gd name="T16" fmla="*/ 342 w 350"/>
                  <a:gd name="T17" fmla="*/ 99 h 396"/>
                  <a:gd name="T18" fmla="*/ 347 w 350"/>
                  <a:gd name="T19" fmla="*/ 136 h 396"/>
                  <a:gd name="T20" fmla="*/ 350 w 350"/>
                  <a:gd name="T21" fmla="*/ 175 h 396"/>
                  <a:gd name="T22" fmla="*/ 350 w 350"/>
                  <a:gd name="T23" fmla="*/ 203 h 396"/>
                  <a:gd name="T24" fmla="*/ 348 w 350"/>
                  <a:gd name="T25" fmla="*/ 208 h 396"/>
                  <a:gd name="T26" fmla="*/ 340 w 350"/>
                  <a:gd name="T27" fmla="*/ 221 h 396"/>
                  <a:gd name="T28" fmla="*/ 334 w 350"/>
                  <a:gd name="T29" fmla="*/ 241 h 396"/>
                  <a:gd name="T30" fmla="*/ 337 w 350"/>
                  <a:gd name="T31" fmla="*/ 264 h 396"/>
                  <a:gd name="T32" fmla="*/ 343 w 350"/>
                  <a:gd name="T33" fmla="*/ 296 h 396"/>
                  <a:gd name="T34" fmla="*/ 348 w 350"/>
                  <a:gd name="T35" fmla="*/ 320 h 396"/>
                  <a:gd name="T36" fmla="*/ 305 w 350"/>
                  <a:gd name="T37" fmla="*/ 337 h 396"/>
                  <a:gd name="T38" fmla="*/ 241 w 350"/>
                  <a:gd name="T39" fmla="*/ 393 h 396"/>
                  <a:gd name="T40" fmla="*/ 162 w 350"/>
                  <a:gd name="T41" fmla="*/ 377 h 396"/>
                  <a:gd name="T42" fmla="*/ 100 w 350"/>
                  <a:gd name="T43" fmla="*/ 350 h 396"/>
                  <a:gd name="T44" fmla="*/ 54 w 350"/>
                  <a:gd name="T45" fmla="*/ 318 h 396"/>
                  <a:gd name="T46" fmla="*/ 24 w 350"/>
                  <a:gd name="T47" fmla="*/ 287 h 396"/>
                  <a:gd name="T48" fmla="*/ 5 w 350"/>
                  <a:gd name="T49" fmla="*/ 264 h 396"/>
                  <a:gd name="T50" fmla="*/ 0 w 350"/>
                  <a:gd name="T51" fmla="*/ 255 h 396"/>
                  <a:gd name="T52" fmla="*/ 4 w 350"/>
                  <a:gd name="T53" fmla="*/ 241 h 396"/>
                  <a:gd name="T54" fmla="*/ 13 w 350"/>
                  <a:gd name="T55" fmla="*/ 205 h 396"/>
                  <a:gd name="T56" fmla="*/ 28 w 350"/>
                  <a:gd name="T57" fmla="*/ 157 h 396"/>
                  <a:gd name="T58" fmla="*/ 42 w 350"/>
                  <a:gd name="T59" fmla="*/ 103 h 396"/>
                  <a:gd name="T60" fmla="*/ 58 w 350"/>
                  <a:gd name="T61" fmla="*/ 53 h 396"/>
                  <a:gd name="T62" fmla="*/ 70 w 350"/>
                  <a:gd name="T63" fmla="*/ 16 h 396"/>
                  <a:gd name="T64" fmla="*/ 78 w 350"/>
                  <a:gd name="T65" fmla="*/ 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0" h="396">
                    <a:moveTo>
                      <a:pt x="85" y="0"/>
                    </a:moveTo>
                    <a:lnTo>
                      <a:pt x="101" y="1"/>
                    </a:lnTo>
                    <a:lnTo>
                      <a:pt x="121" y="3"/>
                    </a:lnTo>
                    <a:lnTo>
                      <a:pt x="145" y="4"/>
                    </a:lnTo>
                    <a:lnTo>
                      <a:pt x="171" y="7"/>
                    </a:lnTo>
                    <a:lnTo>
                      <a:pt x="196" y="9"/>
                    </a:lnTo>
                    <a:lnTo>
                      <a:pt x="218" y="13"/>
                    </a:lnTo>
                    <a:lnTo>
                      <a:pt x="237" y="17"/>
                    </a:lnTo>
                    <a:lnTo>
                      <a:pt x="250" y="21"/>
                    </a:lnTo>
                    <a:lnTo>
                      <a:pt x="262" y="28"/>
                    </a:lnTo>
                    <a:lnTo>
                      <a:pt x="275" y="37"/>
                    </a:lnTo>
                    <a:lnTo>
                      <a:pt x="289" y="47"/>
                    </a:lnTo>
                    <a:lnTo>
                      <a:pt x="304" y="58"/>
                    </a:lnTo>
                    <a:lnTo>
                      <a:pt x="315" y="68"/>
                    </a:lnTo>
                    <a:lnTo>
                      <a:pt x="326" y="76"/>
                    </a:lnTo>
                    <a:lnTo>
                      <a:pt x="334" y="83"/>
                    </a:lnTo>
                    <a:lnTo>
                      <a:pt x="337" y="86"/>
                    </a:lnTo>
                    <a:lnTo>
                      <a:pt x="342" y="99"/>
                    </a:lnTo>
                    <a:lnTo>
                      <a:pt x="344" y="116"/>
                    </a:lnTo>
                    <a:lnTo>
                      <a:pt x="347" y="136"/>
                    </a:lnTo>
                    <a:lnTo>
                      <a:pt x="348" y="157"/>
                    </a:lnTo>
                    <a:lnTo>
                      <a:pt x="350" y="175"/>
                    </a:lnTo>
                    <a:lnTo>
                      <a:pt x="350" y="191"/>
                    </a:lnTo>
                    <a:lnTo>
                      <a:pt x="350" y="203"/>
                    </a:lnTo>
                    <a:lnTo>
                      <a:pt x="350" y="206"/>
                    </a:lnTo>
                    <a:lnTo>
                      <a:pt x="348" y="208"/>
                    </a:lnTo>
                    <a:lnTo>
                      <a:pt x="344" y="213"/>
                    </a:lnTo>
                    <a:lnTo>
                      <a:pt x="340" y="221"/>
                    </a:lnTo>
                    <a:lnTo>
                      <a:pt x="337" y="230"/>
                    </a:lnTo>
                    <a:lnTo>
                      <a:pt x="334" y="241"/>
                    </a:lnTo>
                    <a:lnTo>
                      <a:pt x="334" y="251"/>
                    </a:lnTo>
                    <a:lnTo>
                      <a:pt x="337" y="264"/>
                    </a:lnTo>
                    <a:lnTo>
                      <a:pt x="339" y="280"/>
                    </a:lnTo>
                    <a:lnTo>
                      <a:pt x="343" y="296"/>
                    </a:lnTo>
                    <a:lnTo>
                      <a:pt x="346" y="310"/>
                    </a:lnTo>
                    <a:lnTo>
                      <a:pt x="348" y="320"/>
                    </a:lnTo>
                    <a:lnTo>
                      <a:pt x="350" y="323"/>
                    </a:lnTo>
                    <a:lnTo>
                      <a:pt x="305" y="337"/>
                    </a:lnTo>
                    <a:lnTo>
                      <a:pt x="287" y="396"/>
                    </a:lnTo>
                    <a:lnTo>
                      <a:pt x="241" y="393"/>
                    </a:lnTo>
                    <a:lnTo>
                      <a:pt x="198" y="388"/>
                    </a:lnTo>
                    <a:lnTo>
                      <a:pt x="162" y="377"/>
                    </a:lnTo>
                    <a:lnTo>
                      <a:pt x="129" y="364"/>
                    </a:lnTo>
                    <a:lnTo>
                      <a:pt x="100" y="350"/>
                    </a:lnTo>
                    <a:lnTo>
                      <a:pt x="75" y="334"/>
                    </a:lnTo>
                    <a:lnTo>
                      <a:pt x="54" y="318"/>
                    </a:lnTo>
                    <a:lnTo>
                      <a:pt x="37" y="302"/>
                    </a:lnTo>
                    <a:lnTo>
                      <a:pt x="24" y="287"/>
                    </a:lnTo>
                    <a:lnTo>
                      <a:pt x="13" y="275"/>
                    </a:lnTo>
                    <a:lnTo>
                      <a:pt x="5" y="264"/>
                    </a:lnTo>
                    <a:lnTo>
                      <a:pt x="1" y="258"/>
                    </a:lnTo>
                    <a:lnTo>
                      <a:pt x="0" y="255"/>
                    </a:lnTo>
                    <a:lnTo>
                      <a:pt x="1" y="251"/>
                    </a:lnTo>
                    <a:lnTo>
                      <a:pt x="4" y="241"/>
                    </a:lnTo>
                    <a:lnTo>
                      <a:pt x="8" y="225"/>
                    </a:lnTo>
                    <a:lnTo>
                      <a:pt x="13" y="205"/>
                    </a:lnTo>
                    <a:lnTo>
                      <a:pt x="20" y="182"/>
                    </a:lnTo>
                    <a:lnTo>
                      <a:pt x="28" y="157"/>
                    </a:lnTo>
                    <a:lnTo>
                      <a:pt x="34" y="129"/>
                    </a:lnTo>
                    <a:lnTo>
                      <a:pt x="42" y="103"/>
                    </a:lnTo>
                    <a:lnTo>
                      <a:pt x="50" y="76"/>
                    </a:lnTo>
                    <a:lnTo>
                      <a:pt x="58" y="53"/>
                    </a:lnTo>
                    <a:lnTo>
                      <a:pt x="64" y="32"/>
                    </a:lnTo>
                    <a:lnTo>
                      <a:pt x="70" y="16"/>
                    </a:lnTo>
                    <a:lnTo>
                      <a:pt x="74" y="5"/>
                    </a:lnTo>
                    <a:lnTo>
                      <a:pt x="78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15"/>
              <p:cNvSpPr>
                <a:spLocks/>
              </p:cNvSpPr>
              <p:nvPr/>
            </p:nvSpPr>
            <p:spPr bwMode="auto">
              <a:xfrm>
                <a:off x="5129213" y="1225550"/>
                <a:ext cx="676275" cy="628650"/>
              </a:xfrm>
              <a:custGeom>
                <a:avLst/>
                <a:gdLst>
                  <a:gd name="T0" fmla="*/ 185 w 426"/>
                  <a:gd name="T1" fmla="*/ 1 h 396"/>
                  <a:gd name="T2" fmla="*/ 216 w 426"/>
                  <a:gd name="T3" fmla="*/ 8 h 396"/>
                  <a:gd name="T4" fmla="*/ 259 w 426"/>
                  <a:gd name="T5" fmla="*/ 17 h 396"/>
                  <a:gd name="T6" fmla="*/ 296 w 426"/>
                  <a:gd name="T7" fmla="*/ 26 h 396"/>
                  <a:gd name="T8" fmla="*/ 312 w 426"/>
                  <a:gd name="T9" fmla="*/ 35 h 396"/>
                  <a:gd name="T10" fmla="*/ 322 w 426"/>
                  <a:gd name="T11" fmla="*/ 47 h 396"/>
                  <a:gd name="T12" fmla="*/ 346 w 426"/>
                  <a:gd name="T13" fmla="*/ 67 h 396"/>
                  <a:gd name="T14" fmla="*/ 376 w 426"/>
                  <a:gd name="T15" fmla="*/ 88 h 396"/>
                  <a:gd name="T16" fmla="*/ 405 w 426"/>
                  <a:gd name="T17" fmla="*/ 108 h 396"/>
                  <a:gd name="T18" fmla="*/ 423 w 426"/>
                  <a:gd name="T19" fmla="*/ 120 h 396"/>
                  <a:gd name="T20" fmla="*/ 423 w 426"/>
                  <a:gd name="T21" fmla="*/ 125 h 396"/>
                  <a:gd name="T22" fmla="*/ 415 w 426"/>
                  <a:gd name="T23" fmla="*/ 142 h 396"/>
                  <a:gd name="T24" fmla="*/ 402 w 426"/>
                  <a:gd name="T25" fmla="*/ 162 h 396"/>
                  <a:gd name="T26" fmla="*/ 389 w 426"/>
                  <a:gd name="T27" fmla="*/ 168 h 396"/>
                  <a:gd name="T28" fmla="*/ 360 w 426"/>
                  <a:gd name="T29" fmla="*/ 164 h 396"/>
                  <a:gd name="T30" fmla="*/ 327 w 426"/>
                  <a:gd name="T31" fmla="*/ 155 h 396"/>
                  <a:gd name="T32" fmla="*/ 304 w 426"/>
                  <a:gd name="T33" fmla="*/ 148 h 396"/>
                  <a:gd name="T34" fmla="*/ 297 w 426"/>
                  <a:gd name="T35" fmla="*/ 156 h 396"/>
                  <a:gd name="T36" fmla="*/ 298 w 426"/>
                  <a:gd name="T37" fmla="*/ 180 h 396"/>
                  <a:gd name="T38" fmla="*/ 306 w 426"/>
                  <a:gd name="T39" fmla="*/ 201 h 396"/>
                  <a:gd name="T40" fmla="*/ 312 w 426"/>
                  <a:gd name="T41" fmla="*/ 212 h 396"/>
                  <a:gd name="T42" fmla="*/ 305 w 426"/>
                  <a:gd name="T43" fmla="*/ 219 h 396"/>
                  <a:gd name="T44" fmla="*/ 285 w 426"/>
                  <a:gd name="T45" fmla="*/ 237 h 396"/>
                  <a:gd name="T46" fmla="*/ 267 w 426"/>
                  <a:gd name="T47" fmla="*/ 254 h 396"/>
                  <a:gd name="T48" fmla="*/ 255 w 426"/>
                  <a:gd name="T49" fmla="*/ 265 h 396"/>
                  <a:gd name="T50" fmla="*/ 251 w 426"/>
                  <a:gd name="T51" fmla="*/ 293 h 396"/>
                  <a:gd name="T52" fmla="*/ 248 w 426"/>
                  <a:gd name="T53" fmla="*/ 326 h 396"/>
                  <a:gd name="T54" fmla="*/ 248 w 426"/>
                  <a:gd name="T55" fmla="*/ 342 h 396"/>
                  <a:gd name="T56" fmla="*/ 221 w 426"/>
                  <a:gd name="T57" fmla="*/ 350 h 396"/>
                  <a:gd name="T58" fmla="*/ 223 w 426"/>
                  <a:gd name="T59" fmla="*/ 326 h 396"/>
                  <a:gd name="T60" fmla="*/ 223 w 426"/>
                  <a:gd name="T61" fmla="*/ 293 h 396"/>
                  <a:gd name="T62" fmla="*/ 223 w 426"/>
                  <a:gd name="T63" fmla="*/ 265 h 396"/>
                  <a:gd name="T64" fmla="*/ 214 w 426"/>
                  <a:gd name="T65" fmla="*/ 252 h 396"/>
                  <a:gd name="T66" fmla="*/ 188 w 426"/>
                  <a:gd name="T67" fmla="*/ 246 h 396"/>
                  <a:gd name="T68" fmla="*/ 164 w 426"/>
                  <a:gd name="T69" fmla="*/ 242 h 396"/>
                  <a:gd name="T70" fmla="*/ 151 w 426"/>
                  <a:gd name="T71" fmla="*/ 248 h 396"/>
                  <a:gd name="T72" fmla="*/ 131 w 426"/>
                  <a:gd name="T73" fmla="*/ 281 h 396"/>
                  <a:gd name="T74" fmla="*/ 114 w 426"/>
                  <a:gd name="T75" fmla="*/ 319 h 396"/>
                  <a:gd name="T76" fmla="*/ 99 w 426"/>
                  <a:gd name="T77" fmla="*/ 342 h 396"/>
                  <a:gd name="T78" fmla="*/ 80 w 426"/>
                  <a:gd name="T79" fmla="*/ 354 h 396"/>
                  <a:gd name="T80" fmla="*/ 54 w 426"/>
                  <a:gd name="T81" fmla="*/ 372 h 396"/>
                  <a:gd name="T82" fmla="*/ 32 w 426"/>
                  <a:gd name="T83" fmla="*/ 388 h 396"/>
                  <a:gd name="T84" fmla="*/ 21 w 426"/>
                  <a:gd name="T85" fmla="*/ 396 h 396"/>
                  <a:gd name="T86" fmla="*/ 17 w 426"/>
                  <a:gd name="T87" fmla="*/ 384 h 396"/>
                  <a:gd name="T88" fmla="*/ 9 w 426"/>
                  <a:gd name="T89" fmla="*/ 357 h 396"/>
                  <a:gd name="T90" fmla="*/ 1 w 426"/>
                  <a:gd name="T91" fmla="*/ 329 h 396"/>
                  <a:gd name="T92" fmla="*/ 1 w 426"/>
                  <a:gd name="T93" fmla="*/ 310 h 396"/>
                  <a:gd name="T94" fmla="*/ 5 w 426"/>
                  <a:gd name="T95" fmla="*/ 289 h 396"/>
                  <a:gd name="T96" fmla="*/ 11 w 426"/>
                  <a:gd name="T97" fmla="*/ 248 h 396"/>
                  <a:gd name="T98" fmla="*/ 16 w 426"/>
                  <a:gd name="T99" fmla="*/ 202 h 396"/>
                  <a:gd name="T100" fmla="*/ 20 w 426"/>
                  <a:gd name="T101" fmla="*/ 164 h 396"/>
                  <a:gd name="T102" fmla="*/ 21 w 426"/>
                  <a:gd name="T103" fmla="*/ 148 h 396"/>
                  <a:gd name="T104" fmla="*/ 33 w 426"/>
                  <a:gd name="T105" fmla="*/ 100 h 396"/>
                  <a:gd name="T106" fmla="*/ 58 w 426"/>
                  <a:gd name="T107" fmla="*/ 62 h 396"/>
                  <a:gd name="T108" fmla="*/ 84 w 426"/>
                  <a:gd name="T109" fmla="*/ 34 h 396"/>
                  <a:gd name="T110" fmla="*/ 103 w 426"/>
                  <a:gd name="T111" fmla="*/ 20 h 396"/>
                  <a:gd name="T112" fmla="*/ 137 w 426"/>
                  <a:gd name="T113" fmla="*/ 16 h 396"/>
                  <a:gd name="T114" fmla="*/ 147 w 426"/>
                  <a:gd name="T115" fmla="*/ 10 h 396"/>
                  <a:gd name="T116" fmla="*/ 166 w 426"/>
                  <a:gd name="T117" fmla="*/ 3 h 396"/>
                  <a:gd name="T118" fmla="*/ 179 w 426"/>
                  <a:gd name="T11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6" h="396">
                    <a:moveTo>
                      <a:pt x="179" y="0"/>
                    </a:moveTo>
                    <a:lnTo>
                      <a:pt x="185" y="1"/>
                    </a:lnTo>
                    <a:lnTo>
                      <a:pt x="198" y="4"/>
                    </a:lnTo>
                    <a:lnTo>
                      <a:pt x="216" y="8"/>
                    </a:lnTo>
                    <a:lnTo>
                      <a:pt x="237" y="12"/>
                    </a:lnTo>
                    <a:lnTo>
                      <a:pt x="259" y="17"/>
                    </a:lnTo>
                    <a:lnTo>
                      <a:pt x="279" y="22"/>
                    </a:lnTo>
                    <a:lnTo>
                      <a:pt x="296" y="26"/>
                    </a:lnTo>
                    <a:lnTo>
                      <a:pt x="308" y="31"/>
                    </a:lnTo>
                    <a:lnTo>
                      <a:pt x="312" y="35"/>
                    </a:lnTo>
                    <a:lnTo>
                      <a:pt x="314" y="41"/>
                    </a:lnTo>
                    <a:lnTo>
                      <a:pt x="322" y="47"/>
                    </a:lnTo>
                    <a:lnTo>
                      <a:pt x="333" y="56"/>
                    </a:lnTo>
                    <a:lnTo>
                      <a:pt x="346" y="67"/>
                    </a:lnTo>
                    <a:lnTo>
                      <a:pt x="361" y="77"/>
                    </a:lnTo>
                    <a:lnTo>
                      <a:pt x="376" y="88"/>
                    </a:lnTo>
                    <a:lnTo>
                      <a:pt x="392" y="99"/>
                    </a:lnTo>
                    <a:lnTo>
                      <a:pt x="405" y="108"/>
                    </a:lnTo>
                    <a:lnTo>
                      <a:pt x="415" y="116"/>
                    </a:lnTo>
                    <a:lnTo>
                      <a:pt x="423" y="120"/>
                    </a:lnTo>
                    <a:lnTo>
                      <a:pt x="426" y="122"/>
                    </a:lnTo>
                    <a:lnTo>
                      <a:pt x="423" y="125"/>
                    </a:lnTo>
                    <a:lnTo>
                      <a:pt x="421" y="133"/>
                    </a:lnTo>
                    <a:lnTo>
                      <a:pt x="415" y="142"/>
                    </a:lnTo>
                    <a:lnTo>
                      <a:pt x="409" y="152"/>
                    </a:lnTo>
                    <a:lnTo>
                      <a:pt x="402" y="162"/>
                    </a:lnTo>
                    <a:lnTo>
                      <a:pt x="396" y="167"/>
                    </a:lnTo>
                    <a:lnTo>
                      <a:pt x="389" y="168"/>
                    </a:lnTo>
                    <a:lnTo>
                      <a:pt x="376" y="167"/>
                    </a:lnTo>
                    <a:lnTo>
                      <a:pt x="360" y="164"/>
                    </a:lnTo>
                    <a:lnTo>
                      <a:pt x="344" y="160"/>
                    </a:lnTo>
                    <a:lnTo>
                      <a:pt x="327" y="155"/>
                    </a:lnTo>
                    <a:lnTo>
                      <a:pt x="314" y="151"/>
                    </a:lnTo>
                    <a:lnTo>
                      <a:pt x="304" y="148"/>
                    </a:lnTo>
                    <a:lnTo>
                      <a:pt x="301" y="147"/>
                    </a:lnTo>
                    <a:lnTo>
                      <a:pt x="297" y="156"/>
                    </a:lnTo>
                    <a:lnTo>
                      <a:pt x="296" y="167"/>
                    </a:lnTo>
                    <a:lnTo>
                      <a:pt x="298" y="180"/>
                    </a:lnTo>
                    <a:lnTo>
                      <a:pt x="302" y="192"/>
                    </a:lnTo>
                    <a:lnTo>
                      <a:pt x="306" y="201"/>
                    </a:lnTo>
                    <a:lnTo>
                      <a:pt x="310" y="209"/>
                    </a:lnTo>
                    <a:lnTo>
                      <a:pt x="312" y="212"/>
                    </a:lnTo>
                    <a:lnTo>
                      <a:pt x="310" y="214"/>
                    </a:lnTo>
                    <a:lnTo>
                      <a:pt x="305" y="219"/>
                    </a:lnTo>
                    <a:lnTo>
                      <a:pt x="296" y="229"/>
                    </a:lnTo>
                    <a:lnTo>
                      <a:pt x="285" y="237"/>
                    </a:lnTo>
                    <a:lnTo>
                      <a:pt x="275" y="246"/>
                    </a:lnTo>
                    <a:lnTo>
                      <a:pt x="267" y="254"/>
                    </a:lnTo>
                    <a:lnTo>
                      <a:pt x="260" y="258"/>
                    </a:lnTo>
                    <a:lnTo>
                      <a:pt x="255" y="265"/>
                    </a:lnTo>
                    <a:lnTo>
                      <a:pt x="252" y="277"/>
                    </a:lnTo>
                    <a:lnTo>
                      <a:pt x="251" y="293"/>
                    </a:lnTo>
                    <a:lnTo>
                      <a:pt x="250" y="310"/>
                    </a:lnTo>
                    <a:lnTo>
                      <a:pt x="248" y="326"/>
                    </a:lnTo>
                    <a:lnTo>
                      <a:pt x="248" y="336"/>
                    </a:lnTo>
                    <a:lnTo>
                      <a:pt x="248" y="342"/>
                    </a:lnTo>
                    <a:lnTo>
                      <a:pt x="221" y="354"/>
                    </a:lnTo>
                    <a:lnTo>
                      <a:pt x="221" y="350"/>
                    </a:lnTo>
                    <a:lnTo>
                      <a:pt x="222" y="340"/>
                    </a:lnTo>
                    <a:lnTo>
                      <a:pt x="223" y="326"/>
                    </a:lnTo>
                    <a:lnTo>
                      <a:pt x="223" y="310"/>
                    </a:lnTo>
                    <a:lnTo>
                      <a:pt x="223" y="293"/>
                    </a:lnTo>
                    <a:lnTo>
                      <a:pt x="223" y="277"/>
                    </a:lnTo>
                    <a:lnTo>
                      <a:pt x="223" y="265"/>
                    </a:lnTo>
                    <a:lnTo>
                      <a:pt x="221" y="258"/>
                    </a:lnTo>
                    <a:lnTo>
                      <a:pt x="214" y="252"/>
                    </a:lnTo>
                    <a:lnTo>
                      <a:pt x="202" y="248"/>
                    </a:lnTo>
                    <a:lnTo>
                      <a:pt x="188" y="246"/>
                    </a:lnTo>
                    <a:lnTo>
                      <a:pt x="175" y="243"/>
                    </a:lnTo>
                    <a:lnTo>
                      <a:pt x="164" y="242"/>
                    </a:lnTo>
                    <a:lnTo>
                      <a:pt x="160" y="240"/>
                    </a:lnTo>
                    <a:lnTo>
                      <a:pt x="151" y="248"/>
                    </a:lnTo>
                    <a:lnTo>
                      <a:pt x="142" y="263"/>
                    </a:lnTo>
                    <a:lnTo>
                      <a:pt x="131" y="281"/>
                    </a:lnTo>
                    <a:lnTo>
                      <a:pt x="122" y="301"/>
                    </a:lnTo>
                    <a:lnTo>
                      <a:pt x="114" y="319"/>
                    </a:lnTo>
                    <a:lnTo>
                      <a:pt x="106" y="334"/>
                    </a:lnTo>
                    <a:lnTo>
                      <a:pt x="99" y="342"/>
                    </a:lnTo>
                    <a:lnTo>
                      <a:pt x="91" y="346"/>
                    </a:lnTo>
                    <a:lnTo>
                      <a:pt x="80" y="354"/>
                    </a:lnTo>
                    <a:lnTo>
                      <a:pt x="67" y="361"/>
                    </a:lnTo>
                    <a:lnTo>
                      <a:pt x="54" y="372"/>
                    </a:lnTo>
                    <a:lnTo>
                      <a:pt x="42" y="381"/>
                    </a:lnTo>
                    <a:lnTo>
                      <a:pt x="32" y="388"/>
                    </a:lnTo>
                    <a:lnTo>
                      <a:pt x="24" y="393"/>
                    </a:lnTo>
                    <a:lnTo>
                      <a:pt x="21" y="396"/>
                    </a:lnTo>
                    <a:lnTo>
                      <a:pt x="20" y="392"/>
                    </a:lnTo>
                    <a:lnTo>
                      <a:pt x="17" y="384"/>
                    </a:lnTo>
                    <a:lnTo>
                      <a:pt x="13" y="372"/>
                    </a:lnTo>
                    <a:lnTo>
                      <a:pt x="9" y="357"/>
                    </a:lnTo>
                    <a:lnTo>
                      <a:pt x="5" y="342"/>
                    </a:lnTo>
                    <a:lnTo>
                      <a:pt x="1" y="329"/>
                    </a:lnTo>
                    <a:lnTo>
                      <a:pt x="0" y="317"/>
                    </a:lnTo>
                    <a:lnTo>
                      <a:pt x="1" y="310"/>
                    </a:lnTo>
                    <a:lnTo>
                      <a:pt x="3" y="304"/>
                    </a:lnTo>
                    <a:lnTo>
                      <a:pt x="5" y="289"/>
                    </a:lnTo>
                    <a:lnTo>
                      <a:pt x="8" y="271"/>
                    </a:lnTo>
                    <a:lnTo>
                      <a:pt x="11" y="248"/>
                    </a:lnTo>
                    <a:lnTo>
                      <a:pt x="13" y="226"/>
                    </a:lnTo>
                    <a:lnTo>
                      <a:pt x="16" y="202"/>
                    </a:lnTo>
                    <a:lnTo>
                      <a:pt x="18" y="181"/>
                    </a:lnTo>
                    <a:lnTo>
                      <a:pt x="20" y="164"/>
                    </a:lnTo>
                    <a:lnTo>
                      <a:pt x="21" y="154"/>
                    </a:lnTo>
                    <a:lnTo>
                      <a:pt x="21" y="148"/>
                    </a:lnTo>
                    <a:lnTo>
                      <a:pt x="25" y="124"/>
                    </a:lnTo>
                    <a:lnTo>
                      <a:pt x="33" y="100"/>
                    </a:lnTo>
                    <a:lnTo>
                      <a:pt x="45" y="80"/>
                    </a:lnTo>
                    <a:lnTo>
                      <a:pt x="58" y="62"/>
                    </a:lnTo>
                    <a:lnTo>
                      <a:pt x="71" y="46"/>
                    </a:lnTo>
                    <a:lnTo>
                      <a:pt x="84" y="34"/>
                    </a:lnTo>
                    <a:lnTo>
                      <a:pt x="95" y="25"/>
                    </a:lnTo>
                    <a:lnTo>
                      <a:pt x="103" y="20"/>
                    </a:lnTo>
                    <a:lnTo>
                      <a:pt x="105" y="17"/>
                    </a:lnTo>
                    <a:lnTo>
                      <a:pt x="137" y="16"/>
                    </a:lnTo>
                    <a:lnTo>
                      <a:pt x="139" y="14"/>
                    </a:lnTo>
                    <a:lnTo>
                      <a:pt x="147" y="10"/>
                    </a:lnTo>
                    <a:lnTo>
                      <a:pt x="156" y="7"/>
                    </a:lnTo>
                    <a:lnTo>
                      <a:pt x="166" y="3"/>
                    </a:lnTo>
                    <a:lnTo>
                      <a:pt x="174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16"/>
              <p:cNvSpPr>
                <a:spLocks/>
              </p:cNvSpPr>
              <p:nvPr/>
            </p:nvSpPr>
            <p:spPr bwMode="auto">
              <a:xfrm>
                <a:off x="1128713" y="3098800"/>
                <a:ext cx="657225" cy="684213"/>
              </a:xfrm>
              <a:custGeom>
                <a:avLst/>
                <a:gdLst>
                  <a:gd name="T0" fmla="*/ 314 w 414"/>
                  <a:gd name="T1" fmla="*/ 6 h 431"/>
                  <a:gd name="T2" fmla="*/ 329 w 414"/>
                  <a:gd name="T3" fmla="*/ 25 h 431"/>
                  <a:gd name="T4" fmla="*/ 338 w 414"/>
                  <a:gd name="T5" fmla="*/ 44 h 431"/>
                  <a:gd name="T6" fmla="*/ 352 w 414"/>
                  <a:gd name="T7" fmla="*/ 56 h 431"/>
                  <a:gd name="T8" fmla="*/ 376 w 414"/>
                  <a:gd name="T9" fmla="*/ 84 h 431"/>
                  <a:gd name="T10" fmla="*/ 396 w 414"/>
                  <a:gd name="T11" fmla="*/ 120 h 431"/>
                  <a:gd name="T12" fmla="*/ 411 w 414"/>
                  <a:gd name="T13" fmla="*/ 146 h 431"/>
                  <a:gd name="T14" fmla="*/ 413 w 414"/>
                  <a:gd name="T15" fmla="*/ 166 h 431"/>
                  <a:gd name="T16" fmla="*/ 404 w 414"/>
                  <a:gd name="T17" fmla="*/ 200 h 431"/>
                  <a:gd name="T18" fmla="*/ 389 w 414"/>
                  <a:gd name="T19" fmla="*/ 240 h 431"/>
                  <a:gd name="T20" fmla="*/ 375 w 414"/>
                  <a:gd name="T21" fmla="*/ 274 h 431"/>
                  <a:gd name="T22" fmla="*/ 364 w 414"/>
                  <a:gd name="T23" fmla="*/ 296 h 431"/>
                  <a:gd name="T24" fmla="*/ 308 w 414"/>
                  <a:gd name="T25" fmla="*/ 325 h 431"/>
                  <a:gd name="T26" fmla="*/ 294 w 414"/>
                  <a:gd name="T27" fmla="*/ 326 h 431"/>
                  <a:gd name="T28" fmla="*/ 262 w 414"/>
                  <a:gd name="T29" fmla="*/ 332 h 431"/>
                  <a:gd name="T30" fmla="*/ 223 w 414"/>
                  <a:gd name="T31" fmla="*/ 337 h 431"/>
                  <a:gd name="T32" fmla="*/ 191 w 414"/>
                  <a:gd name="T33" fmla="*/ 341 h 431"/>
                  <a:gd name="T34" fmla="*/ 172 w 414"/>
                  <a:gd name="T35" fmla="*/ 343 h 431"/>
                  <a:gd name="T36" fmla="*/ 149 w 414"/>
                  <a:gd name="T37" fmla="*/ 362 h 431"/>
                  <a:gd name="T38" fmla="*/ 120 w 414"/>
                  <a:gd name="T39" fmla="*/ 392 h 431"/>
                  <a:gd name="T40" fmla="*/ 93 w 414"/>
                  <a:gd name="T41" fmla="*/ 418 h 431"/>
                  <a:gd name="T42" fmla="*/ 75 w 414"/>
                  <a:gd name="T43" fmla="*/ 431 h 431"/>
                  <a:gd name="T44" fmla="*/ 51 w 414"/>
                  <a:gd name="T45" fmla="*/ 429 h 431"/>
                  <a:gd name="T46" fmla="*/ 24 w 414"/>
                  <a:gd name="T47" fmla="*/ 418 h 431"/>
                  <a:gd name="T48" fmla="*/ 3 w 414"/>
                  <a:gd name="T49" fmla="*/ 409 h 431"/>
                  <a:gd name="T50" fmla="*/ 1 w 414"/>
                  <a:gd name="T51" fmla="*/ 404 h 431"/>
                  <a:gd name="T52" fmla="*/ 7 w 414"/>
                  <a:gd name="T53" fmla="*/ 379 h 431"/>
                  <a:gd name="T54" fmla="*/ 18 w 414"/>
                  <a:gd name="T55" fmla="*/ 339 h 431"/>
                  <a:gd name="T56" fmla="*/ 32 w 414"/>
                  <a:gd name="T57" fmla="*/ 297 h 431"/>
                  <a:gd name="T58" fmla="*/ 46 w 414"/>
                  <a:gd name="T59" fmla="*/ 263 h 431"/>
                  <a:gd name="T60" fmla="*/ 67 w 414"/>
                  <a:gd name="T61" fmla="*/ 238 h 431"/>
                  <a:gd name="T62" fmla="*/ 101 w 414"/>
                  <a:gd name="T63" fmla="*/ 212 h 431"/>
                  <a:gd name="T64" fmla="*/ 139 w 414"/>
                  <a:gd name="T65" fmla="*/ 186 h 431"/>
                  <a:gd name="T66" fmla="*/ 174 w 414"/>
                  <a:gd name="T67" fmla="*/ 165 h 431"/>
                  <a:gd name="T68" fmla="*/ 196 w 414"/>
                  <a:gd name="T69" fmla="*/ 153 h 431"/>
                  <a:gd name="T70" fmla="*/ 196 w 414"/>
                  <a:gd name="T71" fmla="*/ 107 h 431"/>
                  <a:gd name="T72" fmla="*/ 202 w 414"/>
                  <a:gd name="T73" fmla="*/ 99 h 431"/>
                  <a:gd name="T74" fmla="*/ 222 w 414"/>
                  <a:gd name="T75" fmla="*/ 79 h 431"/>
                  <a:gd name="T76" fmla="*/ 247 w 414"/>
                  <a:gd name="T77" fmla="*/ 52 h 431"/>
                  <a:gd name="T78" fmla="*/ 272 w 414"/>
                  <a:gd name="T79" fmla="*/ 27 h 431"/>
                  <a:gd name="T80" fmla="*/ 292 w 414"/>
                  <a:gd name="T81" fmla="*/ 7 h 431"/>
                  <a:gd name="T82" fmla="*/ 306 w 414"/>
                  <a:gd name="T83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431">
                    <a:moveTo>
                      <a:pt x="306" y="0"/>
                    </a:moveTo>
                    <a:lnTo>
                      <a:pt x="314" y="6"/>
                    </a:lnTo>
                    <a:lnTo>
                      <a:pt x="322" y="15"/>
                    </a:lnTo>
                    <a:lnTo>
                      <a:pt x="329" y="25"/>
                    </a:lnTo>
                    <a:lnTo>
                      <a:pt x="334" y="36"/>
                    </a:lnTo>
                    <a:lnTo>
                      <a:pt x="338" y="44"/>
                    </a:lnTo>
                    <a:lnTo>
                      <a:pt x="339" y="46"/>
                    </a:lnTo>
                    <a:lnTo>
                      <a:pt x="352" y="56"/>
                    </a:lnTo>
                    <a:lnTo>
                      <a:pt x="364" y="69"/>
                    </a:lnTo>
                    <a:lnTo>
                      <a:pt x="376" y="84"/>
                    </a:lnTo>
                    <a:lnTo>
                      <a:pt x="386" y="103"/>
                    </a:lnTo>
                    <a:lnTo>
                      <a:pt x="396" y="120"/>
                    </a:lnTo>
                    <a:lnTo>
                      <a:pt x="405" y="136"/>
                    </a:lnTo>
                    <a:lnTo>
                      <a:pt x="411" y="146"/>
                    </a:lnTo>
                    <a:lnTo>
                      <a:pt x="414" y="154"/>
                    </a:lnTo>
                    <a:lnTo>
                      <a:pt x="413" y="166"/>
                    </a:lnTo>
                    <a:lnTo>
                      <a:pt x="410" y="182"/>
                    </a:lnTo>
                    <a:lnTo>
                      <a:pt x="404" y="200"/>
                    </a:lnTo>
                    <a:lnTo>
                      <a:pt x="397" y="220"/>
                    </a:lnTo>
                    <a:lnTo>
                      <a:pt x="389" y="240"/>
                    </a:lnTo>
                    <a:lnTo>
                      <a:pt x="381" y="258"/>
                    </a:lnTo>
                    <a:lnTo>
                      <a:pt x="375" y="274"/>
                    </a:lnTo>
                    <a:lnTo>
                      <a:pt x="368" y="287"/>
                    </a:lnTo>
                    <a:lnTo>
                      <a:pt x="364" y="296"/>
                    </a:lnTo>
                    <a:lnTo>
                      <a:pt x="363" y="299"/>
                    </a:lnTo>
                    <a:lnTo>
                      <a:pt x="308" y="325"/>
                    </a:lnTo>
                    <a:lnTo>
                      <a:pt x="304" y="325"/>
                    </a:lnTo>
                    <a:lnTo>
                      <a:pt x="294" y="326"/>
                    </a:lnTo>
                    <a:lnTo>
                      <a:pt x="280" y="329"/>
                    </a:lnTo>
                    <a:lnTo>
                      <a:pt x="262" y="332"/>
                    </a:lnTo>
                    <a:lnTo>
                      <a:pt x="242" y="334"/>
                    </a:lnTo>
                    <a:lnTo>
                      <a:pt x="223" y="337"/>
                    </a:lnTo>
                    <a:lnTo>
                      <a:pt x="205" y="339"/>
                    </a:lnTo>
                    <a:lnTo>
                      <a:pt x="191" y="341"/>
                    </a:lnTo>
                    <a:lnTo>
                      <a:pt x="181" y="341"/>
                    </a:lnTo>
                    <a:lnTo>
                      <a:pt x="172" y="343"/>
                    </a:lnTo>
                    <a:lnTo>
                      <a:pt x="162" y="351"/>
                    </a:lnTo>
                    <a:lnTo>
                      <a:pt x="149" y="362"/>
                    </a:lnTo>
                    <a:lnTo>
                      <a:pt x="134" y="376"/>
                    </a:lnTo>
                    <a:lnTo>
                      <a:pt x="120" y="392"/>
                    </a:lnTo>
                    <a:lnTo>
                      <a:pt x="105" y="406"/>
                    </a:lnTo>
                    <a:lnTo>
                      <a:pt x="93" y="418"/>
                    </a:lnTo>
                    <a:lnTo>
                      <a:pt x="83" y="428"/>
                    </a:lnTo>
                    <a:lnTo>
                      <a:pt x="75" y="431"/>
                    </a:lnTo>
                    <a:lnTo>
                      <a:pt x="64" y="431"/>
                    </a:lnTo>
                    <a:lnTo>
                      <a:pt x="51" y="429"/>
                    </a:lnTo>
                    <a:lnTo>
                      <a:pt x="38" y="424"/>
                    </a:lnTo>
                    <a:lnTo>
                      <a:pt x="24" y="418"/>
                    </a:lnTo>
                    <a:lnTo>
                      <a:pt x="12" y="413"/>
                    </a:lnTo>
                    <a:lnTo>
                      <a:pt x="3" y="409"/>
                    </a:lnTo>
                    <a:lnTo>
                      <a:pt x="0" y="408"/>
                    </a:lnTo>
                    <a:lnTo>
                      <a:pt x="1" y="404"/>
                    </a:lnTo>
                    <a:lnTo>
                      <a:pt x="4" y="395"/>
                    </a:lnTo>
                    <a:lnTo>
                      <a:pt x="7" y="379"/>
                    </a:lnTo>
                    <a:lnTo>
                      <a:pt x="12" y="360"/>
                    </a:lnTo>
                    <a:lnTo>
                      <a:pt x="18" y="339"/>
                    </a:lnTo>
                    <a:lnTo>
                      <a:pt x="25" y="318"/>
                    </a:lnTo>
                    <a:lnTo>
                      <a:pt x="32" y="297"/>
                    </a:lnTo>
                    <a:lnTo>
                      <a:pt x="39" y="279"/>
                    </a:lnTo>
                    <a:lnTo>
                      <a:pt x="46" y="263"/>
                    </a:lnTo>
                    <a:lnTo>
                      <a:pt x="55" y="251"/>
                    </a:lnTo>
                    <a:lnTo>
                      <a:pt x="67" y="238"/>
                    </a:lnTo>
                    <a:lnTo>
                      <a:pt x="83" y="225"/>
                    </a:lnTo>
                    <a:lnTo>
                      <a:pt x="101" y="212"/>
                    </a:lnTo>
                    <a:lnTo>
                      <a:pt x="121" y="199"/>
                    </a:lnTo>
                    <a:lnTo>
                      <a:pt x="139" y="186"/>
                    </a:lnTo>
                    <a:lnTo>
                      <a:pt x="158" y="175"/>
                    </a:lnTo>
                    <a:lnTo>
                      <a:pt x="174" y="165"/>
                    </a:lnTo>
                    <a:lnTo>
                      <a:pt x="187" y="158"/>
                    </a:lnTo>
                    <a:lnTo>
                      <a:pt x="196" y="153"/>
                    </a:lnTo>
                    <a:lnTo>
                      <a:pt x="198" y="151"/>
                    </a:lnTo>
                    <a:lnTo>
                      <a:pt x="196" y="107"/>
                    </a:lnTo>
                    <a:lnTo>
                      <a:pt x="197" y="105"/>
                    </a:lnTo>
                    <a:lnTo>
                      <a:pt x="202" y="99"/>
                    </a:lnTo>
                    <a:lnTo>
                      <a:pt x="212" y="90"/>
                    </a:lnTo>
                    <a:lnTo>
                      <a:pt x="222" y="79"/>
                    </a:lnTo>
                    <a:lnTo>
                      <a:pt x="234" y="66"/>
                    </a:lnTo>
                    <a:lnTo>
                      <a:pt x="247" y="52"/>
                    </a:lnTo>
                    <a:lnTo>
                      <a:pt x="260" y="38"/>
                    </a:lnTo>
                    <a:lnTo>
                      <a:pt x="272" y="27"/>
                    </a:lnTo>
                    <a:lnTo>
                      <a:pt x="283" y="16"/>
                    </a:lnTo>
                    <a:lnTo>
                      <a:pt x="292" y="7"/>
                    </a:lnTo>
                    <a:lnTo>
                      <a:pt x="298" y="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3851276" y="5202238"/>
                <a:ext cx="833438" cy="436563"/>
              </a:xfrm>
              <a:custGeom>
                <a:avLst/>
                <a:gdLst>
                  <a:gd name="T0" fmla="*/ 215 w 525"/>
                  <a:gd name="T1" fmla="*/ 3 h 275"/>
                  <a:gd name="T2" fmla="*/ 231 w 525"/>
                  <a:gd name="T3" fmla="*/ 20 h 275"/>
                  <a:gd name="T4" fmla="*/ 254 w 525"/>
                  <a:gd name="T5" fmla="*/ 46 h 275"/>
                  <a:gd name="T6" fmla="*/ 277 w 525"/>
                  <a:gd name="T7" fmla="*/ 70 h 275"/>
                  <a:gd name="T8" fmla="*/ 300 w 525"/>
                  <a:gd name="T9" fmla="*/ 99 h 275"/>
                  <a:gd name="T10" fmla="*/ 324 w 525"/>
                  <a:gd name="T11" fmla="*/ 129 h 275"/>
                  <a:gd name="T12" fmla="*/ 344 w 525"/>
                  <a:gd name="T13" fmla="*/ 154 h 275"/>
                  <a:gd name="T14" fmla="*/ 350 w 525"/>
                  <a:gd name="T15" fmla="*/ 165 h 275"/>
                  <a:gd name="T16" fmla="*/ 387 w 525"/>
                  <a:gd name="T17" fmla="*/ 182 h 275"/>
                  <a:gd name="T18" fmla="*/ 436 w 525"/>
                  <a:gd name="T19" fmla="*/ 194 h 275"/>
                  <a:gd name="T20" fmla="*/ 482 w 525"/>
                  <a:gd name="T21" fmla="*/ 201 h 275"/>
                  <a:gd name="T22" fmla="*/ 511 w 525"/>
                  <a:gd name="T23" fmla="*/ 207 h 275"/>
                  <a:gd name="T24" fmla="*/ 522 w 525"/>
                  <a:gd name="T25" fmla="*/ 220 h 275"/>
                  <a:gd name="T26" fmla="*/ 525 w 525"/>
                  <a:gd name="T27" fmla="*/ 237 h 275"/>
                  <a:gd name="T28" fmla="*/ 524 w 525"/>
                  <a:gd name="T29" fmla="*/ 246 h 275"/>
                  <a:gd name="T30" fmla="*/ 509 w 525"/>
                  <a:gd name="T31" fmla="*/ 249 h 275"/>
                  <a:gd name="T32" fmla="*/ 476 w 525"/>
                  <a:gd name="T33" fmla="*/ 254 h 275"/>
                  <a:gd name="T34" fmla="*/ 432 w 525"/>
                  <a:gd name="T35" fmla="*/ 262 h 275"/>
                  <a:gd name="T36" fmla="*/ 390 w 525"/>
                  <a:gd name="T37" fmla="*/ 270 h 275"/>
                  <a:gd name="T38" fmla="*/ 358 w 525"/>
                  <a:gd name="T39" fmla="*/ 275 h 275"/>
                  <a:gd name="T40" fmla="*/ 329 w 525"/>
                  <a:gd name="T41" fmla="*/ 274 h 275"/>
                  <a:gd name="T42" fmla="*/ 286 w 525"/>
                  <a:gd name="T43" fmla="*/ 266 h 275"/>
                  <a:gd name="T44" fmla="*/ 238 w 525"/>
                  <a:gd name="T45" fmla="*/ 255 h 275"/>
                  <a:gd name="T46" fmla="*/ 196 w 525"/>
                  <a:gd name="T47" fmla="*/ 243 h 275"/>
                  <a:gd name="T48" fmla="*/ 171 w 525"/>
                  <a:gd name="T49" fmla="*/ 237 h 275"/>
                  <a:gd name="T50" fmla="*/ 157 w 525"/>
                  <a:gd name="T51" fmla="*/ 271 h 275"/>
                  <a:gd name="T52" fmla="*/ 32 w 525"/>
                  <a:gd name="T53" fmla="*/ 188 h 275"/>
                  <a:gd name="T54" fmla="*/ 28 w 525"/>
                  <a:gd name="T55" fmla="*/ 138 h 275"/>
                  <a:gd name="T56" fmla="*/ 39 w 525"/>
                  <a:gd name="T57" fmla="*/ 107 h 275"/>
                  <a:gd name="T58" fmla="*/ 53 w 525"/>
                  <a:gd name="T59" fmla="*/ 87 h 275"/>
                  <a:gd name="T60" fmla="*/ 65 w 525"/>
                  <a:gd name="T61" fmla="*/ 79 h 275"/>
                  <a:gd name="T62" fmla="*/ 91 w 525"/>
                  <a:gd name="T63" fmla="*/ 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5" h="275">
                    <a:moveTo>
                      <a:pt x="213" y="0"/>
                    </a:moveTo>
                    <a:lnTo>
                      <a:pt x="215" y="3"/>
                    </a:lnTo>
                    <a:lnTo>
                      <a:pt x="221" y="9"/>
                    </a:lnTo>
                    <a:lnTo>
                      <a:pt x="231" y="20"/>
                    </a:lnTo>
                    <a:lnTo>
                      <a:pt x="241" y="33"/>
                    </a:lnTo>
                    <a:lnTo>
                      <a:pt x="254" y="46"/>
                    </a:lnTo>
                    <a:lnTo>
                      <a:pt x="267" y="61"/>
                    </a:lnTo>
                    <a:lnTo>
                      <a:pt x="277" y="70"/>
                    </a:lnTo>
                    <a:lnTo>
                      <a:pt x="288" y="84"/>
                    </a:lnTo>
                    <a:lnTo>
                      <a:pt x="300" y="99"/>
                    </a:lnTo>
                    <a:lnTo>
                      <a:pt x="313" y="115"/>
                    </a:lnTo>
                    <a:lnTo>
                      <a:pt x="324" y="129"/>
                    </a:lnTo>
                    <a:lnTo>
                      <a:pt x="334" y="144"/>
                    </a:lnTo>
                    <a:lnTo>
                      <a:pt x="344" y="154"/>
                    </a:lnTo>
                    <a:lnTo>
                      <a:pt x="349" y="162"/>
                    </a:lnTo>
                    <a:lnTo>
                      <a:pt x="350" y="165"/>
                    </a:lnTo>
                    <a:lnTo>
                      <a:pt x="366" y="174"/>
                    </a:lnTo>
                    <a:lnTo>
                      <a:pt x="387" y="182"/>
                    </a:lnTo>
                    <a:lnTo>
                      <a:pt x="411" y="188"/>
                    </a:lnTo>
                    <a:lnTo>
                      <a:pt x="436" y="194"/>
                    </a:lnTo>
                    <a:lnTo>
                      <a:pt x="459" y="197"/>
                    </a:lnTo>
                    <a:lnTo>
                      <a:pt x="482" y="201"/>
                    </a:lnTo>
                    <a:lnTo>
                      <a:pt x="499" y="204"/>
                    </a:lnTo>
                    <a:lnTo>
                      <a:pt x="511" y="207"/>
                    </a:lnTo>
                    <a:lnTo>
                      <a:pt x="517" y="212"/>
                    </a:lnTo>
                    <a:lnTo>
                      <a:pt x="522" y="220"/>
                    </a:lnTo>
                    <a:lnTo>
                      <a:pt x="524" y="229"/>
                    </a:lnTo>
                    <a:lnTo>
                      <a:pt x="525" y="237"/>
                    </a:lnTo>
                    <a:lnTo>
                      <a:pt x="524" y="243"/>
                    </a:lnTo>
                    <a:lnTo>
                      <a:pt x="524" y="246"/>
                    </a:lnTo>
                    <a:lnTo>
                      <a:pt x="520" y="246"/>
                    </a:lnTo>
                    <a:lnTo>
                      <a:pt x="509" y="249"/>
                    </a:lnTo>
                    <a:lnTo>
                      <a:pt x="495" y="251"/>
                    </a:lnTo>
                    <a:lnTo>
                      <a:pt x="476" y="254"/>
                    </a:lnTo>
                    <a:lnTo>
                      <a:pt x="454" y="258"/>
                    </a:lnTo>
                    <a:lnTo>
                      <a:pt x="432" y="262"/>
                    </a:lnTo>
                    <a:lnTo>
                      <a:pt x="411" y="266"/>
                    </a:lnTo>
                    <a:lnTo>
                      <a:pt x="390" y="270"/>
                    </a:lnTo>
                    <a:lnTo>
                      <a:pt x="372" y="272"/>
                    </a:lnTo>
                    <a:lnTo>
                      <a:pt x="358" y="275"/>
                    </a:lnTo>
                    <a:lnTo>
                      <a:pt x="346" y="275"/>
                    </a:lnTo>
                    <a:lnTo>
                      <a:pt x="329" y="274"/>
                    </a:lnTo>
                    <a:lnTo>
                      <a:pt x="308" y="270"/>
                    </a:lnTo>
                    <a:lnTo>
                      <a:pt x="286" y="266"/>
                    </a:lnTo>
                    <a:lnTo>
                      <a:pt x="262" y="261"/>
                    </a:lnTo>
                    <a:lnTo>
                      <a:pt x="238" y="255"/>
                    </a:lnTo>
                    <a:lnTo>
                      <a:pt x="216" y="249"/>
                    </a:lnTo>
                    <a:lnTo>
                      <a:pt x="196" y="243"/>
                    </a:lnTo>
                    <a:lnTo>
                      <a:pt x="182" y="240"/>
                    </a:lnTo>
                    <a:lnTo>
                      <a:pt x="171" y="237"/>
                    </a:lnTo>
                    <a:lnTo>
                      <a:pt x="167" y="236"/>
                    </a:lnTo>
                    <a:lnTo>
                      <a:pt x="157" y="271"/>
                    </a:lnTo>
                    <a:lnTo>
                      <a:pt x="0" y="221"/>
                    </a:lnTo>
                    <a:lnTo>
                      <a:pt x="32" y="188"/>
                    </a:lnTo>
                    <a:lnTo>
                      <a:pt x="28" y="161"/>
                    </a:lnTo>
                    <a:lnTo>
                      <a:pt x="28" y="138"/>
                    </a:lnTo>
                    <a:lnTo>
                      <a:pt x="32" y="121"/>
                    </a:lnTo>
                    <a:lnTo>
                      <a:pt x="39" y="107"/>
                    </a:lnTo>
                    <a:lnTo>
                      <a:pt x="46" y="95"/>
                    </a:lnTo>
                    <a:lnTo>
                      <a:pt x="53" y="87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8" y="78"/>
                    </a:lnTo>
                    <a:lnTo>
                      <a:pt x="91" y="4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18"/>
              <p:cNvSpPr>
                <a:spLocks/>
              </p:cNvSpPr>
              <p:nvPr/>
            </p:nvSpPr>
            <p:spPr bwMode="auto">
              <a:xfrm>
                <a:off x="3676651" y="3022600"/>
                <a:ext cx="868363" cy="2357438"/>
              </a:xfrm>
              <a:custGeom>
                <a:avLst/>
                <a:gdLst>
                  <a:gd name="T0" fmla="*/ 419 w 547"/>
                  <a:gd name="T1" fmla="*/ 56 h 1485"/>
                  <a:gd name="T2" fmla="*/ 417 w 547"/>
                  <a:gd name="T3" fmla="*/ 69 h 1485"/>
                  <a:gd name="T4" fmla="*/ 410 w 547"/>
                  <a:gd name="T5" fmla="*/ 105 h 1485"/>
                  <a:gd name="T6" fmla="*/ 402 w 547"/>
                  <a:gd name="T7" fmla="*/ 153 h 1485"/>
                  <a:gd name="T8" fmla="*/ 396 w 547"/>
                  <a:gd name="T9" fmla="*/ 206 h 1485"/>
                  <a:gd name="T10" fmla="*/ 389 w 547"/>
                  <a:gd name="T11" fmla="*/ 252 h 1485"/>
                  <a:gd name="T12" fmla="*/ 388 w 547"/>
                  <a:gd name="T13" fmla="*/ 285 h 1485"/>
                  <a:gd name="T14" fmla="*/ 392 w 547"/>
                  <a:gd name="T15" fmla="*/ 299 h 1485"/>
                  <a:gd name="T16" fmla="*/ 406 w 547"/>
                  <a:gd name="T17" fmla="*/ 330 h 1485"/>
                  <a:gd name="T18" fmla="*/ 429 w 547"/>
                  <a:gd name="T19" fmla="*/ 376 h 1485"/>
                  <a:gd name="T20" fmla="*/ 455 w 547"/>
                  <a:gd name="T21" fmla="*/ 435 h 1485"/>
                  <a:gd name="T22" fmla="*/ 482 w 547"/>
                  <a:gd name="T23" fmla="*/ 499 h 1485"/>
                  <a:gd name="T24" fmla="*/ 509 w 547"/>
                  <a:gd name="T25" fmla="*/ 564 h 1485"/>
                  <a:gd name="T26" fmla="*/ 531 w 547"/>
                  <a:gd name="T27" fmla="*/ 623 h 1485"/>
                  <a:gd name="T28" fmla="*/ 544 w 547"/>
                  <a:gd name="T29" fmla="*/ 670 h 1485"/>
                  <a:gd name="T30" fmla="*/ 546 w 547"/>
                  <a:gd name="T31" fmla="*/ 700 h 1485"/>
                  <a:gd name="T32" fmla="*/ 532 w 547"/>
                  <a:gd name="T33" fmla="*/ 755 h 1485"/>
                  <a:gd name="T34" fmla="*/ 514 w 547"/>
                  <a:gd name="T35" fmla="*/ 824 h 1485"/>
                  <a:gd name="T36" fmla="*/ 484 w 547"/>
                  <a:gd name="T37" fmla="*/ 908 h 1485"/>
                  <a:gd name="T38" fmla="*/ 427 w 547"/>
                  <a:gd name="T39" fmla="*/ 1181 h 1485"/>
                  <a:gd name="T40" fmla="*/ 480 w 547"/>
                  <a:gd name="T41" fmla="*/ 1373 h 1485"/>
                  <a:gd name="T42" fmla="*/ 458 w 547"/>
                  <a:gd name="T43" fmla="*/ 1384 h 1485"/>
                  <a:gd name="T44" fmla="*/ 422 w 547"/>
                  <a:gd name="T45" fmla="*/ 1401 h 1485"/>
                  <a:gd name="T46" fmla="*/ 383 w 547"/>
                  <a:gd name="T47" fmla="*/ 1423 h 1485"/>
                  <a:gd name="T48" fmla="*/ 347 w 547"/>
                  <a:gd name="T49" fmla="*/ 1446 h 1485"/>
                  <a:gd name="T50" fmla="*/ 343 w 547"/>
                  <a:gd name="T51" fmla="*/ 1451 h 1485"/>
                  <a:gd name="T52" fmla="*/ 330 w 547"/>
                  <a:gd name="T53" fmla="*/ 1464 h 1485"/>
                  <a:gd name="T54" fmla="*/ 309 w 547"/>
                  <a:gd name="T55" fmla="*/ 1477 h 1485"/>
                  <a:gd name="T56" fmla="*/ 277 w 547"/>
                  <a:gd name="T57" fmla="*/ 1485 h 1485"/>
                  <a:gd name="T58" fmla="*/ 238 w 547"/>
                  <a:gd name="T59" fmla="*/ 1482 h 1485"/>
                  <a:gd name="T60" fmla="*/ 188 w 547"/>
                  <a:gd name="T61" fmla="*/ 1461 h 1485"/>
                  <a:gd name="T62" fmla="*/ 160 w 547"/>
                  <a:gd name="T63" fmla="*/ 1438 h 1485"/>
                  <a:gd name="T64" fmla="*/ 167 w 547"/>
                  <a:gd name="T65" fmla="*/ 1410 h 1485"/>
                  <a:gd name="T66" fmla="*/ 176 w 547"/>
                  <a:gd name="T67" fmla="*/ 1367 h 1485"/>
                  <a:gd name="T68" fmla="*/ 188 w 547"/>
                  <a:gd name="T69" fmla="*/ 1317 h 1485"/>
                  <a:gd name="T70" fmla="*/ 197 w 547"/>
                  <a:gd name="T71" fmla="*/ 1273 h 1485"/>
                  <a:gd name="T72" fmla="*/ 203 w 547"/>
                  <a:gd name="T73" fmla="*/ 1248 h 1485"/>
                  <a:gd name="T74" fmla="*/ 205 w 547"/>
                  <a:gd name="T75" fmla="*/ 1222 h 1485"/>
                  <a:gd name="T76" fmla="*/ 206 w 547"/>
                  <a:gd name="T77" fmla="*/ 1168 h 1485"/>
                  <a:gd name="T78" fmla="*/ 209 w 547"/>
                  <a:gd name="T79" fmla="*/ 1093 h 1485"/>
                  <a:gd name="T80" fmla="*/ 210 w 547"/>
                  <a:gd name="T81" fmla="*/ 1005 h 1485"/>
                  <a:gd name="T82" fmla="*/ 212 w 547"/>
                  <a:gd name="T83" fmla="*/ 912 h 1485"/>
                  <a:gd name="T84" fmla="*/ 210 w 547"/>
                  <a:gd name="T85" fmla="*/ 823 h 1485"/>
                  <a:gd name="T86" fmla="*/ 208 w 547"/>
                  <a:gd name="T87" fmla="*/ 746 h 1485"/>
                  <a:gd name="T88" fmla="*/ 204 w 547"/>
                  <a:gd name="T89" fmla="*/ 688 h 1485"/>
                  <a:gd name="T90" fmla="*/ 196 w 547"/>
                  <a:gd name="T91" fmla="*/ 658 h 1485"/>
                  <a:gd name="T92" fmla="*/ 4 w 547"/>
                  <a:gd name="T93" fmla="*/ 309 h 1485"/>
                  <a:gd name="T94" fmla="*/ 3 w 547"/>
                  <a:gd name="T95" fmla="*/ 282 h 1485"/>
                  <a:gd name="T96" fmla="*/ 0 w 547"/>
                  <a:gd name="T97" fmla="*/ 239 h 1485"/>
                  <a:gd name="T98" fmla="*/ 0 w 547"/>
                  <a:gd name="T99" fmla="*/ 189 h 1485"/>
                  <a:gd name="T100" fmla="*/ 1 w 547"/>
                  <a:gd name="T101" fmla="*/ 144 h 1485"/>
                  <a:gd name="T102" fmla="*/ 8 w 547"/>
                  <a:gd name="T103" fmla="*/ 114 h 1485"/>
                  <a:gd name="T104" fmla="*/ 21 w 547"/>
                  <a:gd name="T105" fmla="*/ 105 h 1485"/>
                  <a:gd name="T106" fmla="*/ 50 w 547"/>
                  <a:gd name="T107" fmla="*/ 92 h 1485"/>
                  <a:gd name="T108" fmla="*/ 91 w 547"/>
                  <a:gd name="T109" fmla="*/ 72 h 1485"/>
                  <a:gd name="T110" fmla="*/ 137 w 547"/>
                  <a:gd name="T111" fmla="*/ 50 h 1485"/>
                  <a:gd name="T112" fmla="*/ 181 w 547"/>
                  <a:gd name="T113" fmla="*/ 29 h 1485"/>
                  <a:gd name="T114" fmla="*/ 218 w 547"/>
                  <a:gd name="T115" fmla="*/ 12 h 1485"/>
                  <a:gd name="T116" fmla="*/ 239 w 547"/>
                  <a:gd name="T117" fmla="*/ 1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7" h="1485">
                    <a:moveTo>
                      <a:pt x="242" y="0"/>
                    </a:moveTo>
                    <a:lnTo>
                      <a:pt x="419" y="56"/>
                    </a:lnTo>
                    <a:lnTo>
                      <a:pt x="418" y="59"/>
                    </a:lnTo>
                    <a:lnTo>
                      <a:pt x="417" y="69"/>
                    </a:lnTo>
                    <a:lnTo>
                      <a:pt x="414" y="85"/>
                    </a:lnTo>
                    <a:lnTo>
                      <a:pt x="410" y="105"/>
                    </a:lnTo>
                    <a:lnTo>
                      <a:pt x="406" y="128"/>
                    </a:lnTo>
                    <a:lnTo>
                      <a:pt x="402" y="153"/>
                    </a:lnTo>
                    <a:lnTo>
                      <a:pt x="398" y="180"/>
                    </a:lnTo>
                    <a:lnTo>
                      <a:pt x="396" y="206"/>
                    </a:lnTo>
                    <a:lnTo>
                      <a:pt x="392" y="230"/>
                    </a:lnTo>
                    <a:lnTo>
                      <a:pt x="389" y="252"/>
                    </a:lnTo>
                    <a:lnTo>
                      <a:pt x="388" y="270"/>
                    </a:lnTo>
                    <a:lnTo>
                      <a:pt x="388" y="285"/>
                    </a:lnTo>
                    <a:lnTo>
                      <a:pt x="389" y="293"/>
                    </a:lnTo>
                    <a:lnTo>
                      <a:pt x="392" y="299"/>
                    </a:lnTo>
                    <a:lnTo>
                      <a:pt x="398" y="311"/>
                    </a:lnTo>
                    <a:lnTo>
                      <a:pt x="406" y="330"/>
                    </a:lnTo>
                    <a:lnTo>
                      <a:pt x="417" y="351"/>
                    </a:lnTo>
                    <a:lnTo>
                      <a:pt x="429" y="376"/>
                    </a:lnTo>
                    <a:lnTo>
                      <a:pt x="440" y="405"/>
                    </a:lnTo>
                    <a:lnTo>
                      <a:pt x="455" y="435"/>
                    </a:lnTo>
                    <a:lnTo>
                      <a:pt x="469" y="466"/>
                    </a:lnTo>
                    <a:lnTo>
                      <a:pt x="482" y="499"/>
                    </a:lnTo>
                    <a:lnTo>
                      <a:pt x="497" y="532"/>
                    </a:lnTo>
                    <a:lnTo>
                      <a:pt x="509" y="564"/>
                    </a:lnTo>
                    <a:lnTo>
                      <a:pt x="521" y="595"/>
                    </a:lnTo>
                    <a:lnTo>
                      <a:pt x="531" y="623"/>
                    </a:lnTo>
                    <a:lnTo>
                      <a:pt x="539" y="649"/>
                    </a:lnTo>
                    <a:lnTo>
                      <a:pt x="544" y="670"/>
                    </a:lnTo>
                    <a:lnTo>
                      <a:pt x="547" y="688"/>
                    </a:lnTo>
                    <a:lnTo>
                      <a:pt x="546" y="700"/>
                    </a:lnTo>
                    <a:lnTo>
                      <a:pt x="540" y="727"/>
                    </a:lnTo>
                    <a:lnTo>
                      <a:pt x="532" y="755"/>
                    </a:lnTo>
                    <a:lnTo>
                      <a:pt x="525" y="787"/>
                    </a:lnTo>
                    <a:lnTo>
                      <a:pt x="514" y="824"/>
                    </a:lnTo>
                    <a:lnTo>
                      <a:pt x="501" y="863"/>
                    </a:lnTo>
                    <a:lnTo>
                      <a:pt x="484" y="908"/>
                    </a:lnTo>
                    <a:lnTo>
                      <a:pt x="464" y="955"/>
                    </a:lnTo>
                    <a:lnTo>
                      <a:pt x="427" y="1181"/>
                    </a:lnTo>
                    <a:lnTo>
                      <a:pt x="482" y="1372"/>
                    </a:lnTo>
                    <a:lnTo>
                      <a:pt x="480" y="1373"/>
                    </a:lnTo>
                    <a:lnTo>
                      <a:pt x="471" y="1377"/>
                    </a:lnTo>
                    <a:lnTo>
                      <a:pt x="458" y="1384"/>
                    </a:lnTo>
                    <a:lnTo>
                      <a:pt x="442" y="1392"/>
                    </a:lnTo>
                    <a:lnTo>
                      <a:pt x="422" y="1401"/>
                    </a:lnTo>
                    <a:lnTo>
                      <a:pt x="402" y="1411"/>
                    </a:lnTo>
                    <a:lnTo>
                      <a:pt x="383" y="1423"/>
                    </a:lnTo>
                    <a:lnTo>
                      <a:pt x="364" y="1434"/>
                    </a:lnTo>
                    <a:lnTo>
                      <a:pt x="347" y="1446"/>
                    </a:lnTo>
                    <a:lnTo>
                      <a:pt x="346" y="1447"/>
                    </a:lnTo>
                    <a:lnTo>
                      <a:pt x="343" y="1451"/>
                    </a:lnTo>
                    <a:lnTo>
                      <a:pt x="338" y="1456"/>
                    </a:lnTo>
                    <a:lnTo>
                      <a:pt x="330" y="1464"/>
                    </a:lnTo>
                    <a:lnTo>
                      <a:pt x="321" y="1471"/>
                    </a:lnTo>
                    <a:lnTo>
                      <a:pt x="309" y="1477"/>
                    </a:lnTo>
                    <a:lnTo>
                      <a:pt x="295" y="1482"/>
                    </a:lnTo>
                    <a:lnTo>
                      <a:pt x="277" y="1485"/>
                    </a:lnTo>
                    <a:lnTo>
                      <a:pt x="259" y="1485"/>
                    </a:lnTo>
                    <a:lnTo>
                      <a:pt x="238" y="1482"/>
                    </a:lnTo>
                    <a:lnTo>
                      <a:pt x="214" y="1474"/>
                    </a:lnTo>
                    <a:lnTo>
                      <a:pt x="188" y="1461"/>
                    </a:lnTo>
                    <a:lnTo>
                      <a:pt x="159" y="1442"/>
                    </a:lnTo>
                    <a:lnTo>
                      <a:pt x="160" y="1438"/>
                    </a:lnTo>
                    <a:lnTo>
                      <a:pt x="163" y="1427"/>
                    </a:lnTo>
                    <a:lnTo>
                      <a:pt x="167" y="1410"/>
                    </a:lnTo>
                    <a:lnTo>
                      <a:pt x="171" y="1390"/>
                    </a:lnTo>
                    <a:lnTo>
                      <a:pt x="176" y="1367"/>
                    </a:lnTo>
                    <a:lnTo>
                      <a:pt x="183" y="1342"/>
                    </a:lnTo>
                    <a:lnTo>
                      <a:pt x="188" y="1317"/>
                    </a:lnTo>
                    <a:lnTo>
                      <a:pt x="193" y="1294"/>
                    </a:lnTo>
                    <a:lnTo>
                      <a:pt x="197" y="1273"/>
                    </a:lnTo>
                    <a:lnTo>
                      <a:pt x="201" y="1258"/>
                    </a:lnTo>
                    <a:lnTo>
                      <a:pt x="203" y="1248"/>
                    </a:lnTo>
                    <a:lnTo>
                      <a:pt x="204" y="1239"/>
                    </a:lnTo>
                    <a:lnTo>
                      <a:pt x="205" y="1222"/>
                    </a:lnTo>
                    <a:lnTo>
                      <a:pt x="205" y="1198"/>
                    </a:lnTo>
                    <a:lnTo>
                      <a:pt x="206" y="1168"/>
                    </a:lnTo>
                    <a:lnTo>
                      <a:pt x="208" y="1133"/>
                    </a:lnTo>
                    <a:lnTo>
                      <a:pt x="209" y="1093"/>
                    </a:lnTo>
                    <a:lnTo>
                      <a:pt x="209" y="1050"/>
                    </a:lnTo>
                    <a:lnTo>
                      <a:pt x="210" y="1005"/>
                    </a:lnTo>
                    <a:lnTo>
                      <a:pt x="210" y="959"/>
                    </a:lnTo>
                    <a:lnTo>
                      <a:pt x="212" y="912"/>
                    </a:lnTo>
                    <a:lnTo>
                      <a:pt x="212" y="867"/>
                    </a:lnTo>
                    <a:lnTo>
                      <a:pt x="210" y="823"/>
                    </a:lnTo>
                    <a:lnTo>
                      <a:pt x="210" y="783"/>
                    </a:lnTo>
                    <a:lnTo>
                      <a:pt x="208" y="746"/>
                    </a:lnTo>
                    <a:lnTo>
                      <a:pt x="206" y="713"/>
                    </a:lnTo>
                    <a:lnTo>
                      <a:pt x="204" y="688"/>
                    </a:lnTo>
                    <a:lnTo>
                      <a:pt x="200" y="669"/>
                    </a:lnTo>
                    <a:lnTo>
                      <a:pt x="196" y="658"/>
                    </a:lnTo>
                    <a:lnTo>
                      <a:pt x="4" y="313"/>
                    </a:lnTo>
                    <a:lnTo>
                      <a:pt x="4" y="309"/>
                    </a:lnTo>
                    <a:lnTo>
                      <a:pt x="4" y="298"/>
                    </a:lnTo>
                    <a:lnTo>
                      <a:pt x="3" y="282"/>
                    </a:lnTo>
                    <a:lnTo>
                      <a:pt x="1" y="261"/>
                    </a:lnTo>
                    <a:lnTo>
                      <a:pt x="0" y="239"/>
                    </a:lnTo>
                    <a:lnTo>
                      <a:pt x="0" y="214"/>
                    </a:lnTo>
                    <a:lnTo>
                      <a:pt x="0" y="189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4" y="126"/>
                    </a:lnTo>
                    <a:lnTo>
                      <a:pt x="8" y="114"/>
                    </a:lnTo>
                    <a:lnTo>
                      <a:pt x="13" y="107"/>
                    </a:lnTo>
                    <a:lnTo>
                      <a:pt x="21" y="105"/>
                    </a:lnTo>
                    <a:lnTo>
                      <a:pt x="34" y="100"/>
                    </a:lnTo>
                    <a:lnTo>
                      <a:pt x="50" y="92"/>
                    </a:lnTo>
                    <a:lnTo>
                      <a:pt x="70" y="82"/>
                    </a:lnTo>
                    <a:lnTo>
                      <a:pt x="91" y="72"/>
                    </a:lnTo>
                    <a:lnTo>
                      <a:pt x="114" y="61"/>
                    </a:lnTo>
                    <a:lnTo>
                      <a:pt x="137" y="50"/>
                    </a:lnTo>
                    <a:lnTo>
                      <a:pt x="160" y="39"/>
                    </a:lnTo>
                    <a:lnTo>
                      <a:pt x="181" y="29"/>
                    </a:lnTo>
                    <a:lnTo>
                      <a:pt x="201" y="19"/>
                    </a:lnTo>
                    <a:lnTo>
                      <a:pt x="218" y="12"/>
                    </a:lnTo>
                    <a:lnTo>
                      <a:pt x="231" y="5"/>
                    </a:lnTo>
                    <a:lnTo>
                      <a:pt x="239" y="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1692276" y="2586038"/>
                <a:ext cx="2566988" cy="1517650"/>
              </a:xfrm>
              <a:custGeom>
                <a:avLst/>
                <a:gdLst>
                  <a:gd name="T0" fmla="*/ 1220 w 1617"/>
                  <a:gd name="T1" fmla="*/ 8 h 956"/>
                  <a:gd name="T2" fmla="*/ 1278 w 1617"/>
                  <a:gd name="T3" fmla="*/ 43 h 956"/>
                  <a:gd name="T4" fmla="*/ 1359 w 1617"/>
                  <a:gd name="T5" fmla="*/ 100 h 956"/>
                  <a:gd name="T6" fmla="*/ 1449 w 1617"/>
                  <a:gd name="T7" fmla="*/ 166 h 956"/>
                  <a:gd name="T8" fmla="*/ 1531 w 1617"/>
                  <a:gd name="T9" fmla="*/ 227 h 956"/>
                  <a:gd name="T10" fmla="*/ 1593 w 1617"/>
                  <a:gd name="T11" fmla="*/ 275 h 956"/>
                  <a:gd name="T12" fmla="*/ 1617 w 1617"/>
                  <a:gd name="T13" fmla="*/ 292 h 956"/>
                  <a:gd name="T14" fmla="*/ 1588 w 1617"/>
                  <a:gd name="T15" fmla="*/ 355 h 956"/>
                  <a:gd name="T16" fmla="*/ 1535 w 1617"/>
                  <a:gd name="T17" fmla="*/ 389 h 956"/>
                  <a:gd name="T18" fmla="*/ 1459 w 1617"/>
                  <a:gd name="T19" fmla="*/ 439 h 956"/>
                  <a:gd name="T20" fmla="*/ 1374 w 1617"/>
                  <a:gd name="T21" fmla="*/ 494 h 956"/>
                  <a:gd name="T22" fmla="*/ 1300 w 1617"/>
                  <a:gd name="T23" fmla="*/ 542 h 956"/>
                  <a:gd name="T24" fmla="*/ 1253 w 1617"/>
                  <a:gd name="T25" fmla="*/ 570 h 956"/>
                  <a:gd name="T26" fmla="*/ 1213 w 1617"/>
                  <a:gd name="T27" fmla="*/ 595 h 956"/>
                  <a:gd name="T28" fmla="*/ 1138 w 1617"/>
                  <a:gd name="T29" fmla="*/ 647 h 956"/>
                  <a:gd name="T30" fmla="*/ 1044 w 1617"/>
                  <a:gd name="T31" fmla="*/ 712 h 956"/>
                  <a:gd name="T32" fmla="*/ 941 w 1617"/>
                  <a:gd name="T33" fmla="*/ 785 h 956"/>
                  <a:gd name="T34" fmla="*/ 843 w 1617"/>
                  <a:gd name="T35" fmla="*/ 854 h 956"/>
                  <a:gd name="T36" fmla="*/ 762 w 1617"/>
                  <a:gd name="T37" fmla="*/ 911 h 956"/>
                  <a:gd name="T38" fmla="*/ 711 w 1617"/>
                  <a:gd name="T39" fmla="*/ 948 h 956"/>
                  <a:gd name="T40" fmla="*/ 683 w 1617"/>
                  <a:gd name="T41" fmla="*/ 953 h 956"/>
                  <a:gd name="T42" fmla="*/ 603 w 1617"/>
                  <a:gd name="T43" fmla="*/ 935 h 956"/>
                  <a:gd name="T44" fmla="*/ 489 w 1617"/>
                  <a:gd name="T45" fmla="*/ 902 h 956"/>
                  <a:gd name="T46" fmla="*/ 359 w 1617"/>
                  <a:gd name="T47" fmla="*/ 858 h 956"/>
                  <a:gd name="T48" fmla="*/ 230 w 1617"/>
                  <a:gd name="T49" fmla="*/ 814 h 956"/>
                  <a:gd name="T50" fmla="*/ 117 w 1617"/>
                  <a:gd name="T51" fmla="*/ 774 h 956"/>
                  <a:gd name="T52" fmla="*/ 37 w 1617"/>
                  <a:gd name="T53" fmla="*/ 745 h 956"/>
                  <a:gd name="T54" fmla="*/ 7 w 1617"/>
                  <a:gd name="T55" fmla="*/ 733 h 956"/>
                  <a:gd name="T56" fmla="*/ 3 w 1617"/>
                  <a:gd name="T57" fmla="*/ 612 h 956"/>
                  <a:gd name="T58" fmla="*/ 25 w 1617"/>
                  <a:gd name="T59" fmla="*/ 526 h 956"/>
                  <a:gd name="T60" fmla="*/ 50 w 1617"/>
                  <a:gd name="T61" fmla="*/ 478 h 956"/>
                  <a:gd name="T62" fmla="*/ 60 w 1617"/>
                  <a:gd name="T63" fmla="*/ 471 h 956"/>
                  <a:gd name="T64" fmla="*/ 106 w 1617"/>
                  <a:gd name="T65" fmla="*/ 484 h 956"/>
                  <a:gd name="T66" fmla="*/ 181 w 1617"/>
                  <a:gd name="T67" fmla="*/ 507 h 956"/>
                  <a:gd name="T68" fmla="*/ 262 w 1617"/>
                  <a:gd name="T69" fmla="*/ 530 h 956"/>
                  <a:gd name="T70" fmla="*/ 317 w 1617"/>
                  <a:gd name="T71" fmla="*/ 548 h 956"/>
                  <a:gd name="T72" fmla="*/ 354 w 1617"/>
                  <a:gd name="T73" fmla="*/ 557 h 956"/>
                  <a:gd name="T74" fmla="*/ 434 w 1617"/>
                  <a:gd name="T75" fmla="*/ 573 h 956"/>
                  <a:gd name="T76" fmla="*/ 523 w 1617"/>
                  <a:gd name="T77" fmla="*/ 590 h 956"/>
                  <a:gd name="T78" fmla="*/ 581 w 1617"/>
                  <a:gd name="T79" fmla="*/ 602 h 956"/>
                  <a:gd name="T80" fmla="*/ 620 w 1617"/>
                  <a:gd name="T81" fmla="*/ 618 h 956"/>
                  <a:gd name="T82" fmla="*/ 661 w 1617"/>
                  <a:gd name="T83" fmla="*/ 643 h 956"/>
                  <a:gd name="T84" fmla="*/ 680 w 1617"/>
                  <a:gd name="T85" fmla="*/ 655 h 956"/>
                  <a:gd name="T86" fmla="*/ 758 w 1617"/>
                  <a:gd name="T87" fmla="*/ 534 h 956"/>
                  <a:gd name="T88" fmla="*/ 835 w 1617"/>
                  <a:gd name="T89" fmla="*/ 438 h 956"/>
                  <a:gd name="T90" fmla="*/ 896 w 1617"/>
                  <a:gd name="T91" fmla="*/ 372 h 956"/>
                  <a:gd name="T92" fmla="*/ 929 w 1617"/>
                  <a:gd name="T93" fmla="*/ 340 h 956"/>
                  <a:gd name="T94" fmla="*/ 937 w 1617"/>
                  <a:gd name="T95" fmla="*/ 325 h 956"/>
                  <a:gd name="T96" fmla="*/ 957 w 1617"/>
                  <a:gd name="T97" fmla="*/ 267 h 956"/>
                  <a:gd name="T98" fmla="*/ 985 w 1617"/>
                  <a:gd name="T99" fmla="*/ 196 h 956"/>
                  <a:gd name="T100" fmla="*/ 1013 w 1617"/>
                  <a:gd name="T101" fmla="*/ 139 h 956"/>
                  <a:gd name="T102" fmla="*/ 1058 w 1617"/>
                  <a:gd name="T103" fmla="*/ 85 h 956"/>
                  <a:gd name="T104" fmla="*/ 1123 w 1617"/>
                  <a:gd name="T105" fmla="*/ 29 h 956"/>
                  <a:gd name="T106" fmla="*/ 1188 w 1617"/>
                  <a:gd name="T107" fmla="*/ 0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17" h="956">
                    <a:moveTo>
                      <a:pt x="1188" y="0"/>
                    </a:moveTo>
                    <a:lnTo>
                      <a:pt x="1208" y="3"/>
                    </a:lnTo>
                    <a:lnTo>
                      <a:pt x="1220" y="8"/>
                    </a:lnTo>
                    <a:lnTo>
                      <a:pt x="1236" y="16"/>
                    </a:lnTo>
                    <a:lnTo>
                      <a:pt x="1255" y="28"/>
                    </a:lnTo>
                    <a:lnTo>
                      <a:pt x="1278" y="43"/>
                    </a:lnTo>
                    <a:lnTo>
                      <a:pt x="1303" y="60"/>
                    </a:lnTo>
                    <a:lnTo>
                      <a:pt x="1330" y="79"/>
                    </a:lnTo>
                    <a:lnTo>
                      <a:pt x="1359" y="100"/>
                    </a:lnTo>
                    <a:lnTo>
                      <a:pt x="1389" y="121"/>
                    </a:lnTo>
                    <a:lnTo>
                      <a:pt x="1420" y="143"/>
                    </a:lnTo>
                    <a:lnTo>
                      <a:pt x="1449" y="166"/>
                    </a:lnTo>
                    <a:lnTo>
                      <a:pt x="1479" y="187"/>
                    </a:lnTo>
                    <a:lnTo>
                      <a:pt x="1506" y="208"/>
                    </a:lnTo>
                    <a:lnTo>
                      <a:pt x="1531" y="227"/>
                    </a:lnTo>
                    <a:lnTo>
                      <a:pt x="1555" y="246"/>
                    </a:lnTo>
                    <a:lnTo>
                      <a:pt x="1576" y="262"/>
                    </a:lnTo>
                    <a:lnTo>
                      <a:pt x="1593" y="275"/>
                    </a:lnTo>
                    <a:lnTo>
                      <a:pt x="1605" y="284"/>
                    </a:lnTo>
                    <a:lnTo>
                      <a:pt x="1614" y="290"/>
                    </a:lnTo>
                    <a:lnTo>
                      <a:pt x="1617" y="292"/>
                    </a:lnTo>
                    <a:lnTo>
                      <a:pt x="1598" y="347"/>
                    </a:lnTo>
                    <a:lnTo>
                      <a:pt x="1596" y="350"/>
                    </a:lnTo>
                    <a:lnTo>
                      <a:pt x="1588" y="355"/>
                    </a:lnTo>
                    <a:lnTo>
                      <a:pt x="1575" y="364"/>
                    </a:lnTo>
                    <a:lnTo>
                      <a:pt x="1556" y="375"/>
                    </a:lnTo>
                    <a:lnTo>
                      <a:pt x="1535" y="389"/>
                    </a:lnTo>
                    <a:lnTo>
                      <a:pt x="1512" y="405"/>
                    </a:lnTo>
                    <a:lnTo>
                      <a:pt x="1487" y="421"/>
                    </a:lnTo>
                    <a:lnTo>
                      <a:pt x="1459" y="439"/>
                    </a:lnTo>
                    <a:lnTo>
                      <a:pt x="1430" y="457"/>
                    </a:lnTo>
                    <a:lnTo>
                      <a:pt x="1403" y="476"/>
                    </a:lnTo>
                    <a:lnTo>
                      <a:pt x="1374" y="494"/>
                    </a:lnTo>
                    <a:lnTo>
                      <a:pt x="1347" y="511"/>
                    </a:lnTo>
                    <a:lnTo>
                      <a:pt x="1322" y="527"/>
                    </a:lnTo>
                    <a:lnTo>
                      <a:pt x="1300" y="542"/>
                    </a:lnTo>
                    <a:lnTo>
                      <a:pt x="1280" y="553"/>
                    </a:lnTo>
                    <a:lnTo>
                      <a:pt x="1265" y="564"/>
                    </a:lnTo>
                    <a:lnTo>
                      <a:pt x="1253" y="570"/>
                    </a:lnTo>
                    <a:lnTo>
                      <a:pt x="1245" y="576"/>
                    </a:lnTo>
                    <a:lnTo>
                      <a:pt x="1230" y="584"/>
                    </a:lnTo>
                    <a:lnTo>
                      <a:pt x="1213" y="595"/>
                    </a:lnTo>
                    <a:lnTo>
                      <a:pt x="1191" y="610"/>
                    </a:lnTo>
                    <a:lnTo>
                      <a:pt x="1166" y="627"/>
                    </a:lnTo>
                    <a:lnTo>
                      <a:pt x="1138" y="647"/>
                    </a:lnTo>
                    <a:lnTo>
                      <a:pt x="1109" y="668"/>
                    </a:lnTo>
                    <a:lnTo>
                      <a:pt x="1077" y="689"/>
                    </a:lnTo>
                    <a:lnTo>
                      <a:pt x="1044" y="712"/>
                    </a:lnTo>
                    <a:lnTo>
                      <a:pt x="1009" y="736"/>
                    </a:lnTo>
                    <a:lnTo>
                      <a:pt x="975" y="761"/>
                    </a:lnTo>
                    <a:lnTo>
                      <a:pt x="941" y="785"/>
                    </a:lnTo>
                    <a:lnTo>
                      <a:pt x="907" y="808"/>
                    </a:lnTo>
                    <a:lnTo>
                      <a:pt x="874" y="832"/>
                    </a:lnTo>
                    <a:lnTo>
                      <a:pt x="843" y="854"/>
                    </a:lnTo>
                    <a:lnTo>
                      <a:pt x="814" y="875"/>
                    </a:lnTo>
                    <a:lnTo>
                      <a:pt x="786" y="894"/>
                    </a:lnTo>
                    <a:lnTo>
                      <a:pt x="762" y="911"/>
                    </a:lnTo>
                    <a:lnTo>
                      <a:pt x="741" y="927"/>
                    </a:lnTo>
                    <a:lnTo>
                      <a:pt x="724" y="938"/>
                    </a:lnTo>
                    <a:lnTo>
                      <a:pt x="711" y="948"/>
                    </a:lnTo>
                    <a:lnTo>
                      <a:pt x="703" y="953"/>
                    </a:lnTo>
                    <a:lnTo>
                      <a:pt x="701" y="956"/>
                    </a:lnTo>
                    <a:lnTo>
                      <a:pt x="683" y="953"/>
                    </a:lnTo>
                    <a:lnTo>
                      <a:pt x="661" y="949"/>
                    </a:lnTo>
                    <a:lnTo>
                      <a:pt x="635" y="944"/>
                    </a:lnTo>
                    <a:lnTo>
                      <a:pt x="603" y="935"/>
                    </a:lnTo>
                    <a:lnTo>
                      <a:pt x="568" y="925"/>
                    </a:lnTo>
                    <a:lnTo>
                      <a:pt x="530" y="914"/>
                    </a:lnTo>
                    <a:lnTo>
                      <a:pt x="489" y="902"/>
                    </a:lnTo>
                    <a:lnTo>
                      <a:pt x="447" y="887"/>
                    </a:lnTo>
                    <a:lnTo>
                      <a:pt x="403" y="873"/>
                    </a:lnTo>
                    <a:lnTo>
                      <a:pt x="359" y="858"/>
                    </a:lnTo>
                    <a:lnTo>
                      <a:pt x="315" y="844"/>
                    </a:lnTo>
                    <a:lnTo>
                      <a:pt x="272" y="828"/>
                    </a:lnTo>
                    <a:lnTo>
                      <a:pt x="230" y="814"/>
                    </a:lnTo>
                    <a:lnTo>
                      <a:pt x="189" y="799"/>
                    </a:lnTo>
                    <a:lnTo>
                      <a:pt x="151" y="786"/>
                    </a:lnTo>
                    <a:lnTo>
                      <a:pt x="117" y="774"/>
                    </a:lnTo>
                    <a:lnTo>
                      <a:pt x="85" y="762"/>
                    </a:lnTo>
                    <a:lnTo>
                      <a:pt x="59" y="753"/>
                    </a:lnTo>
                    <a:lnTo>
                      <a:pt x="37" y="745"/>
                    </a:lnTo>
                    <a:lnTo>
                      <a:pt x="21" y="739"/>
                    </a:lnTo>
                    <a:lnTo>
                      <a:pt x="10" y="735"/>
                    </a:lnTo>
                    <a:lnTo>
                      <a:pt x="7" y="733"/>
                    </a:lnTo>
                    <a:lnTo>
                      <a:pt x="1" y="690"/>
                    </a:lnTo>
                    <a:lnTo>
                      <a:pt x="0" y="649"/>
                    </a:lnTo>
                    <a:lnTo>
                      <a:pt x="3" y="612"/>
                    </a:lnTo>
                    <a:lnTo>
                      <a:pt x="8" y="580"/>
                    </a:lnTo>
                    <a:lnTo>
                      <a:pt x="16" y="551"/>
                    </a:lnTo>
                    <a:lnTo>
                      <a:pt x="25" y="526"/>
                    </a:lnTo>
                    <a:lnTo>
                      <a:pt x="34" y="506"/>
                    </a:lnTo>
                    <a:lnTo>
                      <a:pt x="42" y="490"/>
                    </a:lnTo>
                    <a:lnTo>
                      <a:pt x="50" y="478"/>
                    </a:lnTo>
                    <a:lnTo>
                      <a:pt x="55" y="472"/>
                    </a:lnTo>
                    <a:lnTo>
                      <a:pt x="56" y="469"/>
                    </a:lnTo>
                    <a:lnTo>
                      <a:pt x="60" y="471"/>
                    </a:lnTo>
                    <a:lnTo>
                      <a:pt x="71" y="473"/>
                    </a:lnTo>
                    <a:lnTo>
                      <a:pt x="85" y="478"/>
                    </a:lnTo>
                    <a:lnTo>
                      <a:pt x="106" y="484"/>
                    </a:lnTo>
                    <a:lnTo>
                      <a:pt x="129" y="490"/>
                    </a:lnTo>
                    <a:lnTo>
                      <a:pt x="155" y="498"/>
                    </a:lnTo>
                    <a:lnTo>
                      <a:pt x="181" y="507"/>
                    </a:lnTo>
                    <a:lnTo>
                      <a:pt x="209" y="515"/>
                    </a:lnTo>
                    <a:lnTo>
                      <a:pt x="237" y="523"/>
                    </a:lnTo>
                    <a:lnTo>
                      <a:pt x="262" y="530"/>
                    </a:lnTo>
                    <a:lnTo>
                      <a:pt x="284" y="538"/>
                    </a:lnTo>
                    <a:lnTo>
                      <a:pt x="302" y="543"/>
                    </a:lnTo>
                    <a:lnTo>
                      <a:pt x="317" y="548"/>
                    </a:lnTo>
                    <a:lnTo>
                      <a:pt x="325" y="551"/>
                    </a:lnTo>
                    <a:lnTo>
                      <a:pt x="335" y="553"/>
                    </a:lnTo>
                    <a:lnTo>
                      <a:pt x="354" y="557"/>
                    </a:lnTo>
                    <a:lnTo>
                      <a:pt x="376" y="561"/>
                    </a:lnTo>
                    <a:lnTo>
                      <a:pt x="403" y="568"/>
                    </a:lnTo>
                    <a:lnTo>
                      <a:pt x="434" y="573"/>
                    </a:lnTo>
                    <a:lnTo>
                      <a:pt x="465" y="580"/>
                    </a:lnTo>
                    <a:lnTo>
                      <a:pt x="496" y="585"/>
                    </a:lnTo>
                    <a:lnTo>
                      <a:pt x="523" y="590"/>
                    </a:lnTo>
                    <a:lnTo>
                      <a:pt x="548" y="595"/>
                    </a:lnTo>
                    <a:lnTo>
                      <a:pt x="568" y="599"/>
                    </a:lnTo>
                    <a:lnTo>
                      <a:pt x="581" y="602"/>
                    </a:lnTo>
                    <a:lnTo>
                      <a:pt x="593" y="605"/>
                    </a:lnTo>
                    <a:lnTo>
                      <a:pt x="606" y="611"/>
                    </a:lnTo>
                    <a:lnTo>
                      <a:pt x="620" y="618"/>
                    </a:lnTo>
                    <a:lnTo>
                      <a:pt x="635" y="626"/>
                    </a:lnTo>
                    <a:lnTo>
                      <a:pt x="649" y="635"/>
                    </a:lnTo>
                    <a:lnTo>
                      <a:pt x="661" y="643"/>
                    </a:lnTo>
                    <a:lnTo>
                      <a:pt x="672" y="649"/>
                    </a:lnTo>
                    <a:lnTo>
                      <a:pt x="678" y="653"/>
                    </a:lnTo>
                    <a:lnTo>
                      <a:pt x="680" y="655"/>
                    </a:lnTo>
                    <a:lnTo>
                      <a:pt x="706" y="612"/>
                    </a:lnTo>
                    <a:lnTo>
                      <a:pt x="732" y="572"/>
                    </a:lnTo>
                    <a:lnTo>
                      <a:pt x="758" y="534"/>
                    </a:lnTo>
                    <a:lnTo>
                      <a:pt x="785" y="499"/>
                    </a:lnTo>
                    <a:lnTo>
                      <a:pt x="811" y="467"/>
                    </a:lnTo>
                    <a:lnTo>
                      <a:pt x="835" y="438"/>
                    </a:lnTo>
                    <a:lnTo>
                      <a:pt x="858" y="413"/>
                    </a:lnTo>
                    <a:lnTo>
                      <a:pt x="878" y="390"/>
                    </a:lnTo>
                    <a:lnTo>
                      <a:pt x="896" y="372"/>
                    </a:lnTo>
                    <a:lnTo>
                      <a:pt x="911" y="357"/>
                    </a:lnTo>
                    <a:lnTo>
                      <a:pt x="923" y="347"/>
                    </a:lnTo>
                    <a:lnTo>
                      <a:pt x="929" y="340"/>
                    </a:lnTo>
                    <a:lnTo>
                      <a:pt x="932" y="338"/>
                    </a:lnTo>
                    <a:lnTo>
                      <a:pt x="933" y="334"/>
                    </a:lnTo>
                    <a:lnTo>
                      <a:pt x="937" y="325"/>
                    </a:lnTo>
                    <a:lnTo>
                      <a:pt x="942" y="309"/>
                    </a:lnTo>
                    <a:lnTo>
                      <a:pt x="949" y="289"/>
                    </a:lnTo>
                    <a:lnTo>
                      <a:pt x="957" y="267"/>
                    </a:lnTo>
                    <a:lnTo>
                      <a:pt x="965" y="243"/>
                    </a:lnTo>
                    <a:lnTo>
                      <a:pt x="974" y="219"/>
                    </a:lnTo>
                    <a:lnTo>
                      <a:pt x="985" y="196"/>
                    </a:lnTo>
                    <a:lnTo>
                      <a:pt x="994" y="173"/>
                    </a:lnTo>
                    <a:lnTo>
                      <a:pt x="1004" y="154"/>
                    </a:lnTo>
                    <a:lnTo>
                      <a:pt x="1013" y="139"/>
                    </a:lnTo>
                    <a:lnTo>
                      <a:pt x="1025" y="124"/>
                    </a:lnTo>
                    <a:lnTo>
                      <a:pt x="1040" y="105"/>
                    </a:lnTo>
                    <a:lnTo>
                      <a:pt x="1058" y="85"/>
                    </a:lnTo>
                    <a:lnTo>
                      <a:pt x="1078" y="66"/>
                    </a:lnTo>
                    <a:lnTo>
                      <a:pt x="1100" y="46"/>
                    </a:lnTo>
                    <a:lnTo>
                      <a:pt x="1123" y="29"/>
                    </a:lnTo>
                    <a:lnTo>
                      <a:pt x="1146" y="14"/>
                    </a:lnTo>
                    <a:lnTo>
                      <a:pt x="1169" y="5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605213" y="2508250"/>
                <a:ext cx="773113" cy="601663"/>
              </a:xfrm>
              <a:custGeom>
                <a:avLst/>
                <a:gdLst>
                  <a:gd name="T0" fmla="*/ 17 w 487"/>
                  <a:gd name="T1" fmla="*/ 0 h 379"/>
                  <a:gd name="T2" fmla="*/ 20 w 487"/>
                  <a:gd name="T3" fmla="*/ 0 h 379"/>
                  <a:gd name="T4" fmla="*/ 29 w 487"/>
                  <a:gd name="T5" fmla="*/ 4 h 379"/>
                  <a:gd name="T6" fmla="*/ 42 w 487"/>
                  <a:gd name="T7" fmla="*/ 10 h 379"/>
                  <a:gd name="T8" fmla="*/ 61 w 487"/>
                  <a:gd name="T9" fmla="*/ 17 h 379"/>
                  <a:gd name="T10" fmla="*/ 82 w 487"/>
                  <a:gd name="T11" fmla="*/ 27 h 379"/>
                  <a:gd name="T12" fmla="*/ 104 w 487"/>
                  <a:gd name="T13" fmla="*/ 38 h 379"/>
                  <a:gd name="T14" fmla="*/ 128 w 487"/>
                  <a:gd name="T15" fmla="*/ 52 h 379"/>
                  <a:gd name="T16" fmla="*/ 153 w 487"/>
                  <a:gd name="T17" fmla="*/ 66 h 379"/>
                  <a:gd name="T18" fmla="*/ 175 w 487"/>
                  <a:gd name="T19" fmla="*/ 82 h 379"/>
                  <a:gd name="T20" fmla="*/ 198 w 487"/>
                  <a:gd name="T21" fmla="*/ 100 h 379"/>
                  <a:gd name="T22" fmla="*/ 216 w 487"/>
                  <a:gd name="T23" fmla="*/ 119 h 379"/>
                  <a:gd name="T24" fmla="*/ 232 w 487"/>
                  <a:gd name="T25" fmla="*/ 134 h 379"/>
                  <a:gd name="T26" fmla="*/ 251 w 487"/>
                  <a:gd name="T27" fmla="*/ 151 h 379"/>
                  <a:gd name="T28" fmla="*/ 274 w 487"/>
                  <a:gd name="T29" fmla="*/ 169 h 379"/>
                  <a:gd name="T30" fmla="*/ 297 w 487"/>
                  <a:gd name="T31" fmla="*/ 186 h 379"/>
                  <a:gd name="T32" fmla="*/ 322 w 487"/>
                  <a:gd name="T33" fmla="*/ 203 h 379"/>
                  <a:gd name="T34" fmla="*/ 349 w 487"/>
                  <a:gd name="T35" fmla="*/ 220 h 379"/>
                  <a:gd name="T36" fmla="*/ 374 w 487"/>
                  <a:gd name="T37" fmla="*/ 236 h 379"/>
                  <a:gd name="T38" fmla="*/ 399 w 487"/>
                  <a:gd name="T39" fmla="*/ 250 h 379"/>
                  <a:gd name="T40" fmla="*/ 422 w 487"/>
                  <a:gd name="T41" fmla="*/ 263 h 379"/>
                  <a:gd name="T42" fmla="*/ 443 w 487"/>
                  <a:gd name="T43" fmla="*/ 275 h 379"/>
                  <a:gd name="T44" fmla="*/ 460 w 487"/>
                  <a:gd name="T45" fmla="*/ 286 h 379"/>
                  <a:gd name="T46" fmla="*/ 474 w 487"/>
                  <a:gd name="T47" fmla="*/ 293 h 379"/>
                  <a:gd name="T48" fmla="*/ 483 w 487"/>
                  <a:gd name="T49" fmla="*/ 300 h 379"/>
                  <a:gd name="T50" fmla="*/ 487 w 487"/>
                  <a:gd name="T51" fmla="*/ 303 h 379"/>
                  <a:gd name="T52" fmla="*/ 485 w 487"/>
                  <a:gd name="T53" fmla="*/ 308 h 379"/>
                  <a:gd name="T54" fmla="*/ 483 w 487"/>
                  <a:gd name="T55" fmla="*/ 317 h 379"/>
                  <a:gd name="T56" fmla="*/ 479 w 487"/>
                  <a:gd name="T57" fmla="*/ 329 h 379"/>
                  <a:gd name="T58" fmla="*/ 475 w 487"/>
                  <a:gd name="T59" fmla="*/ 343 h 379"/>
                  <a:gd name="T60" fmla="*/ 470 w 487"/>
                  <a:gd name="T61" fmla="*/ 357 h 379"/>
                  <a:gd name="T62" fmla="*/ 466 w 487"/>
                  <a:gd name="T63" fmla="*/ 368 h 379"/>
                  <a:gd name="T64" fmla="*/ 463 w 487"/>
                  <a:gd name="T65" fmla="*/ 376 h 379"/>
                  <a:gd name="T66" fmla="*/ 462 w 487"/>
                  <a:gd name="T67" fmla="*/ 379 h 379"/>
                  <a:gd name="T68" fmla="*/ 428 w 487"/>
                  <a:gd name="T69" fmla="*/ 378 h 379"/>
                  <a:gd name="T70" fmla="*/ 396 w 487"/>
                  <a:gd name="T71" fmla="*/ 371 h 379"/>
                  <a:gd name="T72" fmla="*/ 364 w 487"/>
                  <a:gd name="T73" fmla="*/ 358 h 379"/>
                  <a:gd name="T74" fmla="*/ 336 w 487"/>
                  <a:gd name="T75" fmla="*/ 342 h 379"/>
                  <a:gd name="T76" fmla="*/ 308 w 487"/>
                  <a:gd name="T77" fmla="*/ 324 h 379"/>
                  <a:gd name="T78" fmla="*/ 283 w 487"/>
                  <a:gd name="T79" fmla="*/ 304 h 379"/>
                  <a:gd name="T80" fmla="*/ 259 w 487"/>
                  <a:gd name="T81" fmla="*/ 283 h 379"/>
                  <a:gd name="T82" fmla="*/ 240 w 487"/>
                  <a:gd name="T83" fmla="*/ 263 h 379"/>
                  <a:gd name="T84" fmla="*/ 221 w 487"/>
                  <a:gd name="T85" fmla="*/ 245 h 379"/>
                  <a:gd name="T86" fmla="*/ 207 w 487"/>
                  <a:gd name="T87" fmla="*/ 229 h 379"/>
                  <a:gd name="T88" fmla="*/ 195 w 487"/>
                  <a:gd name="T89" fmla="*/ 217 h 379"/>
                  <a:gd name="T90" fmla="*/ 187 w 487"/>
                  <a:gd name="T91" fmla="*/ 209 h 379"/>
                  <a:gd name="T92" fmla="*/ 180 w 487"/>
                  <a:gd name="T93" fmla="*/ 204 h 379"/>
                  <a:gd name="T94" fmla="*/ 169 w 487"/>
                  <a:gd name="T95" fmla="*/ 194 h 379"/>
                  <a:gd name="T96" fmla="*/ 155 w 487"/>
                  <a:gd name="T97" fmla="*/ 182 h 379"/>
                  <a:gd name="T98" fmla="*/ 138 w 487"/>
                  <a:gd name="T99" fmla="*/ 166 h 379"/>
                  <a:gd name="T100" fmla="*/ 121 w 487"/>
                  <a:gd name="T101" fmla="*/ 150 h 379"/>
                  <a:gd name="T102" fmla="*/ 103 w 487"/>
                  <a:gd name="T103" fmla="*/ 133 h 379"/>
                  <a:gd name="T104" fmla="*/ 83 w 487"/>
                  <a:gd name="T105" fmla="*/ 116 h 379"/>
                  <a:gd name="T106" fmla="*/ 65 w 487"/>
                  <a:gd name="T107" fmla="*/ 99 h 379"/>
                  <a:gd name="T108" fmla="*/ 48 w 487"/>
                  <a:gd name="T109" fmla="*/ 84 h 379"/>
                  <a:gd name="T110" fmla="*/ 32 w 487"/>
                  <a:gd name="T111" fmla="*/ 71 h 379"/>
                  <a:gd name="T112" fmla="*/ 17 w 487"/>
                  <a:gd name="T113" fmla="*/ 61 h 379"/>
                  <a:gd name="T114" fmla="*/ 7 w 487"/>
                  <a:gd name="T115" fmla="*/ 53 h 379"/>
                  <a:gd name="T116" fmla="*/ 0 w 487"/>
                  <a:gd name="T117" fmla="*/ 50 h 379"/>
                  <a:gd name="T118" fmla="*/ 17 w 487"/>
                  <a:gd name="T11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7" h="379">
                    <a:moveTo>
                      <a:pt x="17" y="0"/>
                    </a:moveTo>
                    <a:lnTo>
                      <a:pt x="20" y="0"/>
                    </a:lnTo>
                    <a:lnTo>
                      <a:pt x="29" y="4"/>
                    </a:lnTo>
                    <a:lnTo>
                      <a:pt x="42" y="10"/>
                    </a:lnTo>
                    <a:lnTo>
                      <a:pt x="61" y="17"/>
                    </a:lnTo>
                    <a:lnTo>
                      <a:pt x="82" y="27"/>
                    </a:lnTo>
                    <a:lnTo>
                      <a:pt x="104" y="38"/>
                    </a:lnTo>
                    <a:lnTo>
                      <a:pt x="128" y="52"/>
                    </a:lnTo>
                    <a:lnTo>
                      <a:pt x="153" y="66"/>
                    </a:lnTo>
                    <a:lnTo>
                      <a:pt x="175" y="82"/>
                    </a:lnTo>
                    <a:lnTo>
                      <a:pt x="198" y="100"/>
                    </a:lnTo>
                    <a:lnTo>
                      <a:pt x="216" y="119"/>
                    </a:lnTo>
                    <a:lnTo>
                      <a:pt x="232" y="134"/>
                    </a:lnTo>
                    <a:lnTo>
                      <a:pt x="251" y="151"/>
                    </a:lnTo>
                    <a:lnTo>
                      <a:pt x="274" y="169"/>
                    </a:lnTo>
                    <a:lnTo>
                      <a:pt x="297" y="186"/>
                    </a:lnTo>
                    <a:lnTo>
                      <a:pt x="322" y="203"/>
                    </a:lnTo>
                    <a:lnTo>
                      <a:pt x="349" y="220"/>
                    </a:lnTo>
                    <a:lnTo>
                      <a:pt x="374" y="236"/>
                    </a:lnTo>
                    <a:lnTo>
                      <a:pt x="399" y="250"/>
                    </a:lnTo>
                    <a:lnTo>
                      <a:pt x="422" y="263"/>
                    </a:lnTo>
                    <a:lnTo>
                      <a:pt x="443" y="275"/>
                    </a:lnTo>
                    <a:lnTo>
                      <a:pt x="460" y="286"/>
                    </a:lnTo>
                    <a:lnTo>
                      <a:pt x="474" y="293"/>
                    </a:lnTo>
                    <a:lnTo>
                      <a:pt x="483" y="300"/>
                    </a:lnTo>
                    <a:lnTo>
                      <a:pt x="487" y="303"/>
                    </a:lnTo>
                    <a:lnTo>
                      <a:pt x="485" y="308"/>
                    </a:lnTo>
                    <a:lnTo>
                      <a:pt x="483" y="317"/>
                    </a:lnTo>
                    <a:lnTo>
                      <a:pt x="479" y="329"/>
                    </a:lnTo>
                    <a:lnTo>
                      <a:pt x="475" y="343"/>
                    </a:lnTo>
                    <a:lnTo>
                      <a:pt x="470" y="357"/>
                    </a:lnTo>
                    <a:lnTo>
                      <a:pt x="466" y="368"/>
                    </a:lnTo>
                    <a:lnTo>
                      <a:pt x="463" y="376"/>
                    </a:lnTo>
                    <a:lnTo>
                      <a:pt x="462" y="379"/>
                    </a:lnTo>
                    <a:lnTo>
                      <a:pt x="428" y="378"/>
                    </a:lnTo>
                    <a:lnTo>
                      <a:pt x="396" y="371"/>
                    </a:lnTo>
                    <a:lnTo>
                      <a:pt x="364" y="358"/>
                    </a:lnTo>
                    <a:lnTo>
                      <a:pt x="336" y="342"/>
                    </a:lnTo>
                    <a:lnTo>
                      <a:pt x="308" y="324"/>
                    </a:lnTo>
                    <a:lnTo>
                      <a:pt x="283" y="304"/>
                    </a:lnTo>
                    <a:lnTo>
                      <a:pt x="259" y="283"/>
                    </a:lnTo>
                    <a:lnTo>
                      <a:pt x="240" y="263"/>
                    </a:lnTo>
                    <a:lnTo>
                      <a:pt x="221" y="245"/>
                    </a:lnTo>
                    <a:lnTo>
                      <a:pt x="207" y="229"/>
                    </a:lnTo>
                    <a:lnTo>
                      <a:pt x="195" y="217"/>
                    </a:lnTo>
                    <a:lnTo>
                      <a:pt x="187" y="209"/>
                    </a:lnTo>
                    <a:lnTo>
                      <a:pt x="180" y="204"/>
                    </a:lnTo>
                    <a:lnTo>
                      <a:pt x="169" y="194"/>
                    </a:lnTo>
                    <a:lnTo>
                      <a:pt x="155" y="182"/>
                    </a:lnTo>
                    <a:lnTo>
                      <a:pt x="138" y="166"/>
                    </a:lnTo>
                    <a:lnTo>
                      <a:pt x="121" y="150"/>
                    </a:lnTo>
                    <a:lnTo>
                      <a:pt x="103" y="133"/>
                    </a:lnTo>
                    <a:lnTo>
                      <a:pt x="83" y="116"/>
                    </a:lnTo>
                    <a:lnTo>
                      <a:pt x="65" y="99"/>
                    </a:lnTo>
                    <a:lnTo>
                      <a:pt x="48" y="84"/>
                    </a:lnTo>
                    <a:lnTo>
                      <a:pt x="32" y="71"/>
                    </a:lnTo>
                    <a:lnTo>
                      <a:pt x="17" y="61"/>
                    </a:lnTo>
                    <a:lnTo>
                      <a:pt x="7" y="53"/>
                    </a:lnTo>
                    <a:lnTo>
                      <a:pt x="0" y="5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3592513" y="1679573"/>
                <a:ext cx="3173413" cy="1763777"/>
              </a:xfrm>
              <a:custGeom>
                <a:avLst/>
                <a:gdLst>
                  <a:gd name="T0" fmla="*/ 1055 w 1999"/>
                  <a:gd name="T1" fmla="*/ 31 h 1123"/>
                  <a:gd name="T2" fmla="*/ 1073 w 1999"/>
                  <a:gd name="T3" fmla="*/ 89 h 1123"/>
                  <a:gd name="T4" fmla="*/ 1115 w 1999"/>
                  <a:gd name="T5" fmla="*/ 86 h 1123"/>
                  <a:gd name="T6" fmla="*/ 1174 w 1999"/>
                  <a:gd name="T7" fmla="*/ 114 h 1123"/>
                  <a:gd name="T8" fmla="*/ 1224 w 1999"/>
                  <a:gd name="T9" fmla="*/ 144 h 1123"/>
                  <a:gd name="T10" fmla="*/ 1373 w 1999"/>
                  <a:gd name="T11" fmla="*/ 149 h 1123"/>
                  <a:gd name="T12" fmla="*/ 1517 w 1999"/>
                  <a:gd name="T13" fmla="*/ 139 h 1123"/>
                  <a:gd name="T14" fmla="*/ 1592 w 1999"/>
                  <a:gd name="T15" fmla="*/ 140 h 1123"/>
                  <a:gd name="T16" fmla="*/ 1741 w 1999"/>
                  <a:gd name="T17" fmla="*/ 139 h 1123"/>
                  <a:gd name="T18" fmla="*/ 1813 w 1999"/>
                  <a:gd name="T19" fmla="*/ 139 h 1123"/>
                  <a:gd name="T20" fmla="*/ 1943 w 1999"/>
                  <a:gd name="T21" fmla="*/ 139 h 1123"/>
                  <a:gd name="T22" fmla="*/ 1975 w 1999"/>
                  <a:gd name="T23" fmla="*/ 157 h 1123"/>
                  <a:gd name="T24" fmla="*/ 1996 w 1999"/>
                  <a:gd name="T25" fmla="*/ 227 h 1123"/>
                  <a:gd name="T26" fmla="*/ 1918 w 1999"/>
                  <a:gd name="T27" fmla="*/ 271 h 1123"/>
                  <a:gd name="T28" fmla="*/ 1922 w 1999"/>
                  <a:gd name="T29" fmla="*/ 286 h 1123"/>
                  <a:gd name="T30" fmla="*/ 1865 w 1999"/>
                  <a:gd name="T31" fmla="*/ 332 h 1123"/>
                  <a:gd name="T32" fmla="*/ 1730 w 1999"/>
                  <a:gd name="T33" fmla="*/ 344 h 1123"/>
                  <a:gd name="T34" fmla="*/ 1514 w 1999"/>
                  <a:gd name="T35" fmla="*/ 359 h 1123"/>
                  <a:gd name="T36" fmla="*/ 1282 w 1999"/>
                  <a:gd name="T37" fmla="*/ 372 h 1123"/>
                  <a:gd name="T38" fmla="*/ 1161 w 1999"/>
                  <a:gd name="T39" fmla="*/ 382 h 1123"/>
                  <a:gd name="T40" fmla="*/ 1061 w 1999"/>
                  <a:gd name="T41" fmla="*/ 397 h 1123"/>
                  <a:gd name="T42" fmla="*/ 1017 w 1999"/>
                  <a:gd name="T43" fmla="*/ 441 h 1123"/>
                  <a:gd name="T44" fmla="*/ 904 w 1999"/>
                  <a:gd name="T45" fmla="*/ 563 h 1123"/>
                  <a:gd name="T46" fmla="*/ 771 w 1999"/>
                  <a:gd name="T47" fmla="*/ 700 h 1123"/>
                  <a:gd name="T48" fmla="*/ 676 w 1999"/>
                  <a:gd name="T49" fmla="*/ 797 h 1123"/>
                  <a:gd name="T50" fmla="*/ 634 w 1999"/>
                  <a:gd name="T51" fmla="*/ 847 h 1123"/>
                  <a:gd name="T52" fmla="*/ 564 w 1999"/>
                  <a:gd name="T53" fmla="*/ 926 h 1123"/>
                  <a:gd name="T54" fmla="*/ 537 w 1999"/>
                  <a:gd name="T55" fmla="*/ 985 h 1123"/>
                  <a:gd name="T56" fmla="*/ 528 w 1999"/>
                  <a:gd name="T57" fmla="*/ 1093 h 1123"/>
                  <a:gd name="T58" fmla="*/ 530 w 1999"/>
                  <a:gd name="T59" fmla="*/ 1110 h 1123"/>
                  <a:gd name="T60" fmla="*/ 551 w 1999"/>
                  <a:gd name="T61" fmla="*/ 1114 h 1123"/>
                  <a:gd name="T62" fmla="*/ 578 w 1999"/>
                  <a:gd name="T63" fmla="*/ 1119 h 1123"/>
                  <a:gd name="T64" fmla="*/ 595 w 1999"/>
                  <a:gd name="T65" fmla="*/ 1123 h 1123"/>
                  <a:gd name="T66" fmla="*/ 592 w 1999"/>
                  <a:gd name="T67" fmla="*/ 1123 h 1123"/>
                  <a:gd name="T68" fmla="*/ 555 w 1999"/>
                  <a:gd name="T69" fmla="*/ 1116 h 1123"/>
                  <a:gd name="T70" fmla="*/ 453 w 1999"/>
                  <a:gd name="T71" fmla="*/ 1089 h 1123"/>
                  <a:gd name="T72" fmla="*/ 382 w 1999"/>
                  <a:gd name="T73" fmla="*/ 998 h 1123"/>
                  <a:gd name="T74" fmla="*/ 374 w 1999"/>
                  <a:gd name="T75" fmla="*/ 902 h 1123"/>
                  <a:gd name="T76" fmla="*/ 438 w 1999"/>
                  <a:gd name="T77" fmla="*/ 785 h 1123"/>
                  <a:gd name="T78" fmla="*/ 408 w 1999"/>
                  <a:gd name="T79" fmla="*/ 733 h 1123"/>
                  <a:gd name="T80" fmla="*/ 294 w 1999"/>
                  <a:gd name="T81" fmla="*/ 654 h 1123"/>
                  <a:gd name="T82" fmla="*/ 131 w 1999"/>
                  <a:gd name="T83" fmla="*/ 566 h 1123"/>
                  <a:gd name="T84" fmla="*/ 14 w 1999"/>
                  <a:gd name="T85" fmla="*/ 508 h 1123"/>
                  <a:gd name="T86" fmla="*/ 18 w 1999"/>
                  <a:gd name="T87" fmla="*/ 488 h 1123"/>
                  <a:gd name="T88" fmla="*/ 71 w 1999"/>
                  <a:gd name="T89" fmla="*/ 445 h 1123"/>
                  <a:gd name="T90" fmla="*/ 142 w 1999"/>
                  <a:gd name="T91" fmla="*/ 430 h 1123"/>
                  <a:gd name="T92" fmla="*/ 217 w 1999"/>
                  <a:gd name="T93" fmla="*/ 425 h 1123"/>
                  <a:gd name="T94" fmla="*/ 283 w 1999"/>
                  <a:gd name="T95" fmla="*/ 379 h 1123"/>
                  <a:gd name="T96" fmla="*/ 350 w 1999"/>
                  <a:gd name="T97" fmla="*/ 349 h 1123"/>
                  <a:gd name="T98" fmla="*/ 358 w 1999"/>
                  <a:gd name="T99" fmla="*/ 324 h 1123"/>
                  <a:gd name="T100" fmla="*/ 369 w 1999"/>
                  <a:gd name="T101" fmla="*/ 257 h 1123"/>
                  <a:gd name="T102" fmla="*/ 391 w 1999"/>
                  <a:gd name="T103" fmla="*/ 160 h 1123"/>
                  <a:gd name="T104" fmla="*/ 433 w 1999"/>
                  <a:gd name="T105" fmla="*/ 132 h 1123"/>
                  <a:gd name="T106" fmla="*/ 574 w 1999"/>
                  <a:gd name="T107" fmla="*/ 96 h 1123"/>
                  <a:gd name="T108" fmla="*/ 689 w 1999"/>
                  <a:gd name="T109" fmla="*/ 68 h 1123"/>
                  <a:gd name="T110" fmla="*/ 764 w 1999"/>
                  <a:gd name="T111" fmla="*/ 50 h 1123"/>
                  <a:gd name="T112" fmla="*/ 860 w 1999"/>
                  <a:gd name="T113" fmla="*/ 32 h 1123"/>
                  <a:gd name="T114" fmla="*/ 909 w 1999"/>
                  <a:gd name="T115" fmla="*/ 16 h 1123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986 w 10000"/>
                  <a:gd name="connsiteY167" fmla="*/ 10000 h 10000"/>
                  <a:gd name="connsiteX168" fmla="*/ 2976 w 10000"/>
                  <a:gd name="connsiteY168" fmla="*/ 10000 h 10000"/>
                  <a:gd name="connsiteX169" fmla="*/ 2961 w 10000"/>
                  <a:gd name="connsiteY169" fmla="*/ 10000 h 10000"/>
                  <a:gd name="connsiteX170" fmla="*/ 2916 w 10000"/>
                  <a:gd name="connsiteY170" fmla="*/ 9973 h 10000"/>
                  <a:gd name="connsiteX171" fmla="*/ 2876 w 10000"/>
                  <a:gd name="connsiteY171" fmla="*/ 9973 h 10000"/>
                  <a:gd name="connsiteX172" fmla="*/ 2831 w 10000"/>
                  <a:gd name="connsiteY172" fmla="*/ 9955 h 10000"/>
                  <a:gd name="connsiteX173" fmla="*/ 2776 w 10000"/>
                  <a:gd name="connsiteY173" fmla="*/ 9938 h 10000"/>
                  <a:gd name="connsiteX174" fmla="*/ 2716 w 10000"/>
                  <a:gd name="connsiteY174" fmla="*/ 9920 h 10000"/>
                  <a:gd name="connsiteX175" fmla="*/ 2646 w 10000"/>
                  <a:gd name="connsiteY175" fmla="*/ 9893 h 10000"/>
                  <a:gd name="connsiteX176" fmla="*/ 2561 w 10000"/>
                  <a:gd name="connsiteY176" fmla="*/ 9875 h 10000"/>
                  <a:gd name="connsiteX177" fmla="*/ 2401 w 10000"/>
                  <a:gd name="connsiteY177" fmla="*/ 9804 h 10000"/>
                  <a:gd name="connsiteX178" fmla="*/ 2266 w 10000"/>
                  <a:gd name="connsiteY178" fmla="*/ 9697 h 10000"/>
                  <a:gd name="connsiteX179" fmla="*/ 2161 w 10000"/>
                  <a:gd name="connsiteY179" fmla="*/ 9564 h 10000"/>
                  <a:gd name="connsiteX180" fmla="*/ 2066 w 10000"/>
                  <a:gd name="connsiteY180" fmla="*/ 9412 h 10000"/>
                  <a:gd name="connsiteX181" fmla="*/ 2001 w 10000"/>
                  <a:gd name="connsiteY181" fmla="*/ 9252 h 10000"/>
                  <a:gd name="connsiteX182" fmla="*/ 1951 w 10000"/>
                  <a:gd name="connsiteY182" fmla="*/ 9065 h 10000"/>
                  <a:gd name="connsiteX183" fmla="*/ 1911 w 10000"/>
                  <a:gd name="connsiteY183" fmla="*/ 8887 h 10000"/>
                  <a:gd name="connsiteX184" fmla="*/ 1881 w 10000"/>
                  <a:gd name="connsiteY184" fmla="*/ 8700 h 10000"/>
                  <a:gd name="connsiteX185" fmla="*/ 1871 w 10000"/>
                  <a:gd name="connsiteY185" fmla="*/ 8513 h 10000"/>
                  <a:gd name="connsiteX186" fmla="*/ 1861 w 10000"/>
                  <a:gd name="connsiteY186" fmla="*/ 8335 h 10000"/>
                  <a:gd name="connsiteX187" fmla="*/ 1861 w 10000"/>
                  <a:gd name="connsiteY187" fmla="*/ 8175 h 10000"/>
                  <a:gd name="connsiteX188" fmla="*/ 1871 w 10000"/>
                  <a:gd name="connsiteY188" fmla="*/ 8032 h 10000"/>
                  <a:gd name="connsiteX189" fmla="*/ 1881 w 10000"/>
                  <a:gd name="connsiteY189" fmla="*/ 7916 h 10000"/>
                  <a:gd name="connsiteX190" fmla="*/ 1891 w 10000"/>
                  <a:gd name="connsiteY190" fmla="*/ 7827 h 10000"/>
                  <a:gd name="connsiteX191" fmla="*/ 1896 w 10000"/>
                  <a:gd name="connsiteY191" fmla="*/ 7765 h 10000"/>
                  <a:gd name="connsiteX192" fmla="*/ 1896 w 10000"/>
                  <a:gd name="connsiteY192" fmla="*/ 7738 h 10000"/>
                  <a:gd name="connsiteX193" fmla="*/ 2191 w 10000"/>
                  <a:gd name="connsiteY193" fmla="*/ 6990 h 10000"/>
                  <a:gd name="connsiteX194" fmla="*/ 2186 w 10000"/>
                  <a:gd name="connsiteY194" fmla="*/ 6972 h 10000"/>
                  <a:gd name="connsiteX195" fmla="*/ 2161 w 10000"/>
                  <a:gd name="connsiteY195" fmla="*/ 6901 h 10000"/>
                  <a:gd name="connsiteX196" fmla="*/ 2126 w 10000"/>
                  <a:gd name="connsiteY196" fmla="*/ 6794 h 10000"/>
                  <a:gd name="connsiteX197" fmla="*/ 2081 w 10000"/>
                  <a:gd name="connsiteY197" fmla="*/ 6625 h 10000"/>
                  <a:gd name="connsiteX198" fmla="*/ 2041 w 10000"/>
                  <a:gd name="connsiteY198" fmla="*/ 6527 h 10000"/>
                  <a:gd name="connsiteX199" fmla="*/ 1971 w 10000"/>
                  <a:gd name="connsiteY199" fmla="*/ 6402 h 10000"/>
                  <a:gd name="connsiteX200" fmla="*/ 1871 w 10000"/>
                  <a:gd name="connsiteY200" fmla="*/ 6278 h 10000"/>
                  <a:gd name="connsiteX201" fmla="*/ 1751 w 10000"/>
                  <a:gd name="connsiteY201" fmla="*/ 6135 h 10000"/>
                  <a:gd name="connsiteX202" fmla="*/ 1621 w 10000"/>
                  <a:gd name="connsiteY202" fmla="*/ 5984 h 10000"/>
                  <a:gd name="connsiteX203" fmla="*/ 1471 w 10000"/>
                  <a:gd name="connsiteY203" fmla="*/ 5824 h 10000"/>
                  <a:gd name="connsiteX204" fmla="*/ 1311 w 10000"/>
                  <a:gd name="connsiteY204" fmla="*/ 5654 h 10000"/>
                  <a:gd name="connsiteX205" fmla="*/ 1146 w 10000"/>
                  <a:gd name="connsiteY205" fmla="*/ 5503 h 10000"/>
                  <a:gd name="connsiteX206" fmla="*/ 980 w 10000"/>
                  <a:gd name="connsiteY206" fmla="*/ 5343 h 10000"/>
                  <a:gd name="connsiteX207" fmla="*/ 815 w 10000"/>
                  <a:gd name="connsiteY207" fmla="*/ 5191 h 10000"/>
                  <a:gd name="connsiteX208" fmla="*/ 655 w 10000"/>
                  <a:gd name="connsiteY208" fmla="*/ 5040 h 10000"/>
                  <a:gd name="connsiteX209" fmla="*/ 510 w 10000"/>
                  <a:gd name="connsiteY209" fmla="*/ 4907 h 10000"/>
                  <a:gd name="connsiteX210" fmla="*/ 370 w 10000"/>
                  <a:gd name="connsiteY210" fmla="*/ 4791 h 10000"/>
                  <a:gd name="connsiteX211" fmla="*/ 245 w 10000"/>
                  <a:gd name="connsiteY211" fmla="*/ 4675 h 10000"/>
                  <a:gd name="connsiteX212" fmla="*/ 145 w 10000"/>
                  <a:gd name="connsiteY212" fmla="*/ 4595 h 10000"/>
                  <a:gd name="connsiteX213" fmla="*/ 70 w 10000"/>
                  <a:gd name="connsiteY213" fmla="*/ 4524 h 10000"/>
                  <a:gd name="connsiteX214" fmla="*/ 20 w 10000"/>
                  <a:gd name="connsiteY214" fmla="*/ 4488 h 10000"/>
                  <a:gd name="connsiteX215" fmla="*/ 0 w 10000"/>
                  <a:gd name="connsiteY215" fmla="*/ 4479 h 10000"/>
                  <a:gd name="connsiteX216" fmla="*/ 15 w 10000"/>
                  <a:gd name="connsiteY216" fmla="*/ 4452 h 10000"/>
                  <a:gd name="connsiteX217" fmla="*/ 40 w 10000"/>
                  <a:gd name="connsiteY217" fmla="*/ 4417 h 10000"/>
                  <a:gd name="connsiteX218" fmla="*/ 90 w 10000"/>
                  <a:gd name="connsiteY218" fmla="*/ 4346 h 10000"/>
                  <a:gd name="connsiteX219" fmla="*/ 140 w 10000"/>
                  <a:gd name="connsiteY219" fmla="*/ 4274 h 10000"/>
                  <a:gd name="connsiteX220" fmla="*/ 200 w 10000"/>
                  <a:gd name="connsiteY220" fmla="*/ 4185 h 10000"/>
                  <a:gd name="connsiteX221" fmla="*/ 260 w 10000"/>
                  <a:gd name="connsiteY221" fmla="*/ 4105 h 10000"/>
                  <a:gd name="connsiteX222" fmla="*/ 310 w 10000"/>
                  <a:gd name="connsiteY222" fmla="*/ 4034 h 10000"/>
                  <a:gd name="connsiteX223" fmla="*/ 355 w 10000"/>
                  <a:gd name="connsiteY223" fmla="*/ 3963 h 10000"/>
                  <a:gd name="connsiteX224" fmla="*/ 390 w 10000"/>
                  <a:gd name="connsiteY224" fmla="*/ 3918 h 10000"/>
                  <a:gd name="connsiteX225" fmla="*/ 435 w 10000"/>
                  <a:gd name="connsiteY225" fmla="*/ 3882 h 10000"/>
                  <a:gd name="connsiteX226" fmla="*/ 515 w 10000"/>
                  <a:gd name="connsiteY226" fmla="*/ 3856 h 10000"/>
                  <a:gd name="connsiteX227" fmla="*/ 615 w 10000"/>
                  <a:gd name="connsiteY227" fmla="*/ 3847 h 10000"/>
                  <a:gd name="connsiteX228" fmla="*/ 710 w 10000"/>
                  <a:gd name="connsiteY228" fmla="*/ 3829 h 10000"/>
                  <a:gd name="connsiteX229" fmla="*/ 810 w 10000"/>
                  <a:gd name="connsiteY229" fmla="*/ 3829 h 10000"/>
                  <a:gd name="connsiteX230" fmla="*/ 895 w 10000"/>
                  <a:gd name="connsiteY230" fmla="*/ 3847 h 10000"/>
                  <a:gd name="connsiteX231" fmla="*/ 960 w 10000"/>
                  <a:gd name="connsiteY231" fmla="*/ 3856 h 10000"/>
                  <a:gd name="connsiteX232" fmla="*/ 1021 w 10000"/>
                  <a:gd name="connsiteY232" fmla="*/ 3847 h 10000"/>
                  <a:gd name="connsiteX233" fmla="*/ 1086 w 10000"/>
                  <a:gd name="connsiteY233" fmla="*/ 3785 h 10000"/>
                  <a:gd name="connsiteX234" fmla="*/ 1161 w 10000"/>
                  <a:gd name="connsiteY234" fmla="*/ 3704 h 10000"/>
                  <a:gd name="connsiteX235" fmla="*/ 1231 w 10000"/>
                  <a:gd name="connsiteY235" fmla="*/ 3598 h 10000"/>
                  <a:gd name="connsiteX236" fmla="*/ 1306 w 10000"/>
                  <a:gd name="connsiteY236" fmla="*/ 3508 h 10000"/>
                  <a:gd name="connsiteX237" fmla="*/ 1366 w 10000"/>
                  <a:gd name="connsiteY237" fmla="*/ 3419 h 10000"/>
                  <a:gd name="connsiteX238" fmla="*/ 1416 w 10000"/>
                  <a:gd name="connsiteY238" fmla="*/ 3375 h 10000"/>
                  <a:gd name="connsiteX239" fmla="*/ 1481 w 10000"/>
                  <a:gd name="connsiteY239" fmla="*/ 3313 h 10000"/>
                  <a:gd name="connsiteX240" fmla="*/ 1556 w 10000"/>
                  <a:gd name="connsiteY240" fmla="*/ 3259 h 10000"/>
                  <a:gd name="connsiteX241" fmla="*/ 1626 w 10000"/>
                  <a:gd name="connsiteY241" fmla="*/ 3197 h 10000"/>
                  <a:gd name="connsiteX242" fmla="*/ 1691 w 10000"/>
                  <a:gd name="connsiteY242" fmla="*/ 3143 h 10000"/>
                  <a:gd name="connsiteX243" fmla="*/ 1751 w 10000"/>
                  <a:gd name="connsiteY243" fmla="*/ 3108 h 10000"/>
                  <a:gd name="connsiteX244" fmla="*/ 1791 w 10000"/>
                  <a:gd name="connsiteY244" fmla="*/ 3072 h 10000"/>
                  <a:gd name="connsiteX245" fmla="*/ 1806 w 10000"/>
                  <a:gd name="connsiteY245" fmla="*/ 3063 h 10000"/>
                  <a:gd name="connsiteX246" fmla="*/ 1806 w 10000"/>
                  <a:gd name="connsiteY246" fmla="*/ 3037 h 10000"/>
                  <a:gd name="connsiteX247" fmla="*/ 1796 w 10000"/>
                  <a:gd name="connsiteY247" fmla="*/ 2974 h 10000"/>
                  <a:gd name="connsiteX248" fmla="*/ 1791 w 10000"/>
                  <a:gd name="connsiteY248" fmla="*/ 2885 h 10000"/>
                  <a:gd name="connsiteX249" fmla="*/ 1791 w 10000"/>
                  <a:gd name="connsiteY249" fmla="*/ 2787 h 10000"/>
                  <a:gd name="connsiteX250" fmla="*/ 1796 w 10000"/>
                  <a:gd name="connsiteY250" fmla="*/ 2716 h 10000"/>
                  <a:gd name="connsiteX251" fmla="*/ 1811 w 10000"/>
                  <a:gd name="connsiteY251" fmla="*/ 2618 h 10000"/>
                  <a:gd name="connsiteX252" fmla="*/ 1826 w 10000"/>
                  <a:gd name="connsiteY252" fmla="*/ 2467 h 10000"/>
                  <a:gd name="connsiteX253" fmla="*/ 1846 w 10000"/>
                  <a:gd name="connsiteY253" fmla="*/ 2289 h 10000"/>
                  <a:gd name="connsiteX254" fmla="*/ 1871 w 10000"/>
                  <a:gd name="connsiteY254" fmla="*/ 2084 h 10000"/>
                  <a:gd name="connsiteX255" fmla="*/ 1896 w 10000"/>
                  <a:gd name="connsiteY255" fmla="*/ 1897 h 10000"/>
                  <a:gd name="connsiteX256" fmla="*/ 1916 w 10000"/>
                  <a:gd name="connsiteY256" fmla="*/ 1710 h 10000"/>
                  <a:gd name="connsiteX257" fmla="*/ 1936 w 10000"/>
                  <a:gd name="connsiteY257" fmla="*/ 1549 h 10000"/>
                  <a:gd name="connsiteX258" fmla="*/ 1956 w 10000"/>
                  <a:gd name="connsiteY258" fmla="*/ 1425 h 10000"/>
                  <a:gd name="connsiteX259" fmla="*/ 1971 w 10000"/>
                  <a:gd name="connsiteY259" fmla="*/ 1327 h 10000"/>
                  <a:gd name="connsiteX260" fmla="*/ 1971 w 10000"/>
                  <a:gd name="connsiteY260" fmla="*/ 1300 h 10000"/>
                  <a:gd name="connsiteX261" fmla="*/ 2006 w 10000"/>
                  <a:gd name="connsiteY261" fmla="*/ 1264 h 10000"/>
                  <a:gd name="connsiteX262" fmla="*/ 2076 w 10000"/>
                  <a:gd name="connsiteY262" fmla="*/ 1238 h 10000"/>
                  <a:gd name="connsiteX263" fmla="*/ 2166 w 10000"/>
                  <a:gd name="connsiteY263" fmla="*/ 1175 h 10000"/>
                  <a:gd name="connsiteX264" fmla="*/ 2286 w 10000"/>
                  <a:gd name="connsiteY264" fmla="*/ 1131 h 10000"/>
                  <a:gd name="connsiteX265" fmla="*/ 2421 w 10000"/>
                  <a:gd name="connsiteY265" fmla="*/ 1060 h 10000"/>
                  <a:gd name="connsiteX266" fmla="*/ 2566 w 10000"/>
                  <a:gd name="connsiteY266" fmla="*/ 988 h 10000"/>
                  <a:gd name="connsiteX267" fmla="*/ 2716 w 10000"/>
                  <a:gd name="connsiteY267" fmla="*/ 926 h 10000"/>
                  <a:gd name="connsiteX268" fmla="*/ 2871 w 10000"/>
                  <a:gd name="connsiteY268" fmla="*/ 855 h 10000"/>
                  <a:gd name="connsiteX269" fmla="*/ 3022 w 10000"/>
                  <a:gd name="connsiteY269" fmla="*/ 793 h 10000"/>
                  <a:gd name="connsiteX270" fmla="*/ 3152 w 10000"/>
                  <a:gd name="connsiteY270" fmla="*/ 730 h 10000"/>
                  <a:gd name="connsiteX271" fmla="*/ 3277 w 10000"/>
                  <a:gd name="connsiteY271" fmla="*/ 686 h 10000"/>
                  <a:gd name="connsiteX272" fmla="*/ 3377 w 10000"/>
                  <a:gd name="connsiteY272" fmla="*/ 632 h 10000"/>
                  <a:gd name="connsiteX273" fmla="*/ 3447 w 10000"/>
                  <a:gd name="connsiteY273" fmla="*/ 606 h 10000"/>
                  <a:gd name="connsiteX274" fmla="*/ 3487 w 10000"/>
                  <a:gd name="connsiteY274" fmla="*/ 579 h 10000"/>
                  <a:gd name="connsiteX275" fmla="*/ 3532 w 10000"/>
                  <a:gd name="connsiteY275" fmla="*/ 552 h 10000"/>
                  <a:gd name="connsiteX276" fmla="*/ 3612 w 10000"/>
                  <a:gd name="connsiteY276" fmla="*/ 516 h 10000"/>
                  <a:gd name="connsiteX277" fmla="*/ 3712 w 10000"/>
                  <a:gd name="connsiteY277" fmla="*/ 481 h 10000"/>
                  <a:gd name="connsiteX278" fmla="*/ 3822 w 10000"/>
                  <a:gd name="connsiteY278" fmla="*/ 445 h 10000"/>
                  <a:gd name="connsiteX279" fmla="*/ 3942 w 10000"/>
                  <a:gd name="connsiteY279" fmla="*/ 401 h 10000"/>
                  <a:gd name="connsiteX280" fmla="*/ 4062 w 10000"/>
                  <a:gd name="connsiteY280" fmla="*/ 365 h 10000"/>
                  <a:gd name="connsiteX281" fmla="*/ 4167 w 10000"/>
                  <a:gd name="connsiteY281" fmla="*/ 329 h 10000"/>
                  <a:gd name="connsiteX282" fmla="*/ 4242 w 10000"/>
                  <a:gd name="connsiteY282" fmla="*/ 312 h 10000"/>
                  <a:gd name="connsiteX283" fmla="*/ 4302 w 10000"/>
                  <a:gd name="connsiteY283" fmla="*/ 285 h 10000"/>
                  <a:gd name="connsiteX284" fmla="*/ 4322 w 10000"/>
                  <a:gd name="connsiteY284" fmla="*/ 285 h 10000"/>
                  <a:gd name="connsiteX285" fmla="*/ 4342 w 10000"/>
                  <a:gd name="connsiteY285" fmla="*/ 276 h 10000"/>
                  <a:gd name="connsiteX286" fmla="*/ 4387 w 10000"/>
                  <a:gd name="connsiteY286" fmla="*/ 240 h 10000"/>
                  <a:gd name="connsiteX287" fmla="*/ 4462 w 10000"/>
                  <a:gd name="connsiteY287" fmla="*/ 196 h 10000"/>
                  <a:gd name="connsiteX288" fmla="*/ 4547 w 10000"/>
                  <a:gd name="connsiteY288" fmla="*/ 142 h 10000"/>
                  <a:gd name="connsiteX289" fmla="*/ 4652 w 10000"/>
                  <a:gd name="connsiteY289" fmla="*/ 89 h 10000"/>
                  <a:gd name="connsiteX290" fmla="*/ 4762 w 10000"/>
                  <a:gd name="connsiteY290" fmla="*/ 53 h 10000"/>
                  <a:gd name="connsiteX291" fmla="*/ 4867 w 10000"/>
                  <a:gd name="connsiteY291" fmla="*/ 18 h 10000"/>
                  <a:gd name="connsiteX292" fmla="*/ 4982 w 10000"/>
                  <a:gd name="connsiteY292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986 w 10000"/>
                  <a:gd name="connsiteY167" fmla="*/ 10000 h 10000"/>
                  <a:gd name="connsiteX168" fmla="*/ 2976 w 10000"/>
                  <a:gd name="connsiteY168" fmla="*/ 10000 h 10000"/>
                  <a:gd name="connsiteX169" fmla="*/ 2961 w 10000"/>
                  <a:gd name="connsiteY169" fmla="*/ 10000 h 10000"/>
                  <a:gd name="connsiteX170" fmla="*/ 2876 w 10000"/>
                  <a:gd name="connsiteY170" fmla="*/ 9973 h 10000"/>
                  <a:gd name="connsiteX171" fmla="*/ 2831 w 10000"/>
                  <a:gd name="connsiteY171" fmla="*/ 9955 h 10000"/>
                  <a:gd name="connsiteX172" fmla="*/ 2776 w 10000"/>
                  <a:gd name="connsiteY172" fmla="*/ 9938 h 10000"/>
                  <a:gd name="connsiteX173" fmla="*/ 2716 w 10000"/>
                  <a:gd name="connsiteY173" fmla="*/ 9920 h 10000"/>
                  <a:gd name="connsiteX174" fmla="*/ 2646 w 10000"/>
                  <a:gd name="connsiteY174" fmla="*/ 9893 h 10000"/>
                  <a:gd name="connsiteX175" fmla="*/ 2561 w 10000"/>
                  <a:gd name="connsiteY175" fmla="*/ 9875 h 10000"/>
                  <a:gd name="connsiteX176" fmla="*/ 2401 w 10000"/>
                  <a:gd name="connsiteY176" fmla="*/ 9804 h 10000"/>
                  <a:gd name="connsiteX177" fmla="*/ 2266 w 10000"/>
                  <a:gd name="connsiteY177" fmla="*/ 9697 h 10000"/>
                  <a:gd name="connsiteX178" fmla="*/ 2161 w 10000"/>
                  <a:gd name="connsiteY178" fmla="*/ 9564 h 10000"/>
                  <a:gd name="connsiteX179" fmla="*/ 2066 w 10000"/>
                  <a:gd name="connsiteY179" fmla="*/ 9412 h 10000"/>
                  <a:gd name="connsiteX180" fmla="*/ 2001 w 10000"/>
                  <a:gd name="connsiteY180" fmla="*/ 9252 h 10000"/>
                  <a:gd name="connsiteX181" fmla="*/ 1951 w 10000"/>
                  <a:gd name="connsiteY181" fmla="*/ 9065 h 10000"/>
                  <a:gd name="connsiteX182" fmla="*/ 1911 w 10000"/>
                  <a:gd name="connsiteY182" fmla="*/ 8887 h 10000"/>
                  <a:gd name="connsiteX183" fmla="*/ 1881 w 10000"/>
                  <a:gd name="connsiteY183" fmla="*/ 8700 h 10000"/>
                  <a:gd name="connsiteX184" fmla="*/ 1871 w 10000"/>
                  <a:gd name="connsiteY184" fmla="*/ 8513 h 10000"/>
                  <a:gd name="connsiteX185" fmla="*/ 1861 w 10000"/>
                  <a:gd name="connsiteY185" fmla="*/ 8335 h 10000"/>
                  <a:gd name="connsiteX186" fmla="*/ 1861 w 10000"/>
                  <a:gd name="connsiteY186" fmla="*/ 8175 h 10000"/>
                  <a:gd name="connsiteX187" fmla="*/ 1871 w 10000"/>
                  <a:gd name="connsiteY187" fmla="*/ 8032 h 10000"/>
                  <a:gd name="connsiteX188" fmla="*/ 1881 w 10000"/>
                  <a:gd name="connsiteY188" fmla="*/ 7916 h 10000"/>
                  <a:gd name="connsiteX189" fmla="*/ 1891 w 10000"/>
                  <a:gd name="connsiteY189" fmla="*/ 7827 h 10000"/>
                  <a:gd name="connsiteX190" fmla="*/ 1896 w 10000"/>
                  <a:gd name="connsiteY190" fmla="*/ 7765 h 10000"/>
                  <a:gd name="connsiteX191" fmla="*/ 1896 w 10000"/>
                  <a:gd name="connsiteY191" fmla="*/ 7738 h 10000"/>
                  <a:gd name="connsiteX192" fmla="*/ 2191 w 10000"/>
                  <a:gd name="connsiteY192" fmla="*/ 6990 h 10000"/>
                  <a:gd name="connsiteX193" fmla="*/ 2186 w 10000"/>
                  <a:gd name="connsiteY193" fmla="*/ 6972 h 10000"/>
                  <a:gd name="connsiteX194" fmla="*/ 2161 w 10000"/>
                  <a:gd name="connsiteY194" fmla="*/ 6901 h 10000"/>
                  <a:gd name="connsiteX195" fmla="*/ 2126 w 10000"/>
                  <a:gd name="connsiteY195" fmla="*/ 6794 h 10000"/>
                  <a:gd name="connsiteX196" fmla="*/ 2081 w 10000"/>
                  <a:gd name="connsiteY196" fmla="*/ 6625 h 10000"/>
                  <a:gd name="connsiteX197" fmla="*/ 2041 w 10000"/>
                  <a:gd name="connsiteY197" fmla="*/ 6527 h 10000"/>
                  <a:gd name="connsiteX198" fmla="*/ 1971 w 10000"/>
                  <a:gd name="connsiteY198" fmla="*/ 6402 h 10000"/>
                  <a:gd name="connsiteX199" fmla="*/ 1871 w 10000"/>
                  <a:gd name="connsiteY199" fmla="*/ 6278 h 10000"/>
                  <a:gd name="connsiteX200" fmla="*/ 1751 w 10000"/>
                  <a:gd name="connsiteY200" fmla="*/ 6135 h 10000"/>
                  <a:gd name="connsiteX201" fmla="*/ 1621 w 10000"/>
                  <a:gd name="connsiteY201" fmla="*/ 5984 h 10000"/>
                  <a:gd name="connsiteX202" fmla="*/ 1471 w 10000"/>
                  <a:gd name="connsiteY202" fmla="*/ 5824 h 10000"/>
                  <a:gd name="connsiteX203" fmla="*/ 1311 w 10000"/>
                  <a:gd name="connsiteY203" fmla="*/ 5654 h 10000"/>
                  <a:gd name="connsiteX204" fmla="*/ 1146 w 10000"/>
                  <a:gd name="connsiteY204" fmla="*/ 5503 h 10000"/>
                  <a:gd name="connsiteX205" fmla="*/ 980 w 10000"/>
                  <a:gd name="connsiteY205" fmla="*/ 5343 h 10000"/>
                  <a:gd name="connsiteX206" fmla="*/ 815 w 10000"/>
                  <a:gd name="connsiteY206" fmla="*/ 5191 h 10000"/>
                  <a:gd name="connsiteX207" fmla="*/ 655 w 10000"/>
                  <a:gd name="connsiteY207" fmla="*/ 5040 h 10000"/>
                  <a:gd name="connsiteX208" fmla="*/ 510 w 10000"/>
                  <a:gd name="connsiteY208" fmla="*/ 4907 h 10000"/>
                  <a:gd name="connsiteX209" fmla="*/ 370 w 10000"/>
                  <a:gd name="connsiteY209" fmla="*/ 4791 h 10000"/>
                  <a:gd name="connsiteX210" fmla="*/ 245 w 10000"/>
                  <a:gd name="connsiteY210" fmla="*/ 4675 h 10000"/>
                  <a:gd name="connsiteX211" fmla="*/ 145 w 10000"/>
                  <a:gd name="connsiteY211" fmla="*/ 4595 h 10000"/>
                  <a:gd name="connsiteX212" fmla="*/ 70 w 10000"/>
                  <a:gd name="connsiteY212" fmla="*/ 4524 h 10000"/>
                  <a:gd name="connsiteX213" fmla="*/ 20 w 10000"/>
                  <a:gd name="connsiteY213" fmla="*/ 4488 h 10000"/>
                  <a:gd name="connsiteX214" fmla="*/ 0 w 10000"/>
                  <a:gd name="connsiteY214" fmla="*/ 4479 h 10000"/>
                  <a:gd name="connsiteX215" fmla="*/ 15 w 10000"/>
                  <a:gd name="connsiteY215" fmla="*/ 4452 h 10000"/>
                  <a:gd name="connsiteX216" fmla="*/ 40 w 10000"/>
                  <a:gd name="connsiteY216" fmla="*/ 4417 h 10000"/>
                  <a:gd name="connsiteX217" fmla="*/ 90 w 10000"/>
                  <a:gd name="connsiteY217" fmla="*/ 4346 h 10000"/>
                  <a:gd name="connsiteX218" fmla="*/ 140 w 10000"/>
                  <a:gd name="connsiteY218" fmla="*/ 4274 h 10000"/>
                  <a:gd name="connsiteX219" fmla="*/ 200 w 10000"/>
                  <a:gd name="connsiteY219" fmla="*/ 4185 h 10000"/>
                  <a:gd name="connsiteX220" fmla="*/ 260 w 10000"/>
                  <a:gd name="connsiteY220" fmla="*/ 4105 h 10000"/>
                  <a:gd name="connsiteX221" fmla="*/ 310 w 10000"/>
                  <a:gd name="connsiteY221" fmla="*/ 4034 h 10000"/>
                  <a:gd name="connsiteX222" fmla="*/ 355 w 10000"/>
                  <a:gd name="connsiteY222" fmla="*/ 3963 h 10000"/>
                  <a:gd name="connsiteX223" fmla="*/ 390 w 10000"/>
                  <a:gd name="connsiteY223" fmla="*/ 3918 h 10000"/>
                  <a:gd name="connsiteX224" fmla="*/ 435 w 10000"/>
                  <a:gd name="connsiteY224" fmla="*/ 3882 h 10000"/>
                  <a:gd name="connsiteX225" fmla="*/ 515 w 10000"/>
                  <a:gd name="connsiteY225" fmla="*/ 3856 h 10000"/>
                  <a:gd name="connsiteX226" fmla="*/ 615 w 10000"/>
                  <a:gd name="connsiteY226" fmla="*/ 3847 h 10000"/>
                  <a:gd name="connsiteX227" fmla="*/ 710 w 10000"/>
                  <a:gd name="connsiteY227" fmla="*/ 3829 h 10000"/>
                  <a:gd name="connsiteX228" fmla="*/ 810 w 10000"/>
                  <a:gd name="connsiteY228" fmla="*/ 3829 h 10000"/>
                  <a:gd name="connsiteX229" fmla="*/ 895 w 10000"/>
                  <a:gd name="connsiteY229" fmla="*/ 3847 h 10000"/>
                  <a:gd name="connsiteX230" fmla="*/ 960 w 10000"/>
                  <a:gd name="connsiteY230" fmla="*/ 3856 h 10000"/>
                  <a:gd name="connsiteX231" fmla="*/ 1021 w 10000"/>
                  <a:gd name="connsiteY231" fmla="*/ 3847 h 10000"/>
                  <a:gd name="connsiteX232" fmla="*/ 1086 w 10000"/>
                  <a:gd name="connsiteY232" fmla="*/ 3785 h 10000"/>
                  <a:gd name="connsiteX233" fmla="*/ 1161 w 10000"/>
                  <a:gd name="connsiteY233" fmla="*/ 3704 h 10000"/>
                  <a:gd name="connsiteX234" fmla="*/ 1231 w 10000"/>
                  <a:gd name="connsiteY234" fmla="*/ 3598 h 10000"/>
                  <a:gd name="connsiteX235" fmla="*/ 1306 w 10000"/>
                  <a:gd name="connsiteY235" fmla="*/ 3508 h 10000"/>
                  <a:gd name="connsiteX236" fmla="*/ 1366 w 10000"/>
                  <a:gd name="connsiteY236" fmla="*/ 3419 h 10000"/>
                  <a:gd name="connsiteX237" fmla="*/ 1416 w 10000"/>
                  <a:gd name="connsiteY237" fmla="*/ 3375 h 10000"/>
                  <a:gd name="connsiteX238" fmla="*/ 1481 w 10000"/>
                  <a:gd name="connsiteY238" fmla="*/ 3313 h 10000"/>
                  <a:gd name="connsiteX239" fmla="*/ 1556 w 10000"/>
                  <a:gd name="connsiteY239" fmla="*/ 3259 h 10000"/>
                  <a:gd name="connsiteX240" fmla="*/ 1626 w 10000"/>
                  <a:gd name="connsiteY240" fmla="*/ 3197 h 10000"/>
                  <a:gd name="connsiteX241" fmla="*/ 1691 w 10000"/>
                  <a:gd name="connsiteY241" fmla="*/ 3143 h 10000"/>
                  <a:gd name="connsiteX242" fmla="*/ 1751 w 10000"/>
                  <a:gd name="connsiteY242" fmla="*/ 3108 h 10000"/>
                  <a:gd name="connsiteX243" fmla="*/ 1791 w 10000"/>
                  <a:gd name="connsiteY243" fmla="*/ 3072 h 10000"/>
                  <a:gd name="connsiteX244" fmla="*/ 1806 w 10000"/>
                  <a:gd name="connsiteY244" fmla="*/ 3063 h 10000"/>
                  <a:gd name="connsiteX245" fmla="*/ 1806 w 10000"/>
                  <a:gd name="connsiteY245" fmla="*/ 3037 h 10000"/>
                  <a:gd name="connsiteX246" fmla="*/ 1796 w 10000"/>
                  <a:gd name="connsiteY246" fmla="*/ 2974 h 10000"/>
                  <a:gd name="connsiteX247" fmla="*/ 1791 w 10000"/>
                  <a:gd name="connsiteY247" fmla="*/ 2885 h 10000"/>
                  <a:gd name="connsiteX248" fmla="*/ 1791 w 10000"/>
                  <a:gd name="connsiteY248" fmla="*/ 2787 h 10000"/>
                  <a:gd name="connsiteX249" fmla="*/ 1796 w 10000"/>
                  <a:gd name="connsiteY249" fmla="*/ 2716 h 10000"/>
                  <a:gd name="connsiteX250" fmla="*/ 1811 w 10000"/>
                  <a:gd name="connsiteY250" fmla="*/ 2618 h 10000"/>
                  <a:gd name="connsiteX251" fmla="*/ 1826 w 10000"/>
                  <a:gd name="connsiteY251" fmla="*/ 2467 h 10000"/>
                  <a:gd name="connsiteX252" fmla="*/ 1846 w 10000"/>
                  <a:gd name="connsiteY252" fmla="*/ 2289 h 10000"/>
                  <a:gd name="connsiteX253" fmla="*/ 1871 w 10000"/>
                  <a:gd name="connsiteY253" fmla="*/ 2084 h 10000"/>
                  <a:gd name="connsiteX254" fmla="*/ 1896 w 10000"/>
                  <a:gd name="connsiteY254" fmla="*/ 1897 h 10000"/>
                  <a:gd name="connsiteX255" fmla="*/ 1916 w 10000"/>
                  <a:gd name="connsiteY255" fmla="*/ 1710 h 10000"/>
                  <a:gd name="connsiteX256" fmla="*/ 1936 w 10000"/>
                  <a:gd name="connsiteY256" fmla="*/ 1549 h 10000"/>
                  <a:gd name="connsiteX257" fmla="*/ 1956 w 10000"/>
                  <a:gd name="connsiteY257" fmla="*/ 1425 h 10000"/>
                  <a:gd name="connsiteX258" fmla="*/ 1971 w 10000"/>
                  <a:gd name="connsiteY258" fmla="*/ 1327 h 10000"/>
                  <a:gd name="connsiteX259" fmla="*/ 1971 w 10000"/>
                  <a:gd name="connsiteY259" fmla="*/ 1300 h 10000"/>
                  <a:gd name="connsiteX260" fmla="*/ 2006 w 10000"/>
                  <a:gd name="connsiteY260" fmla="*/ 1264 h 10000"/>
                  <a:gd name="connsiteX261" fmla="*/ 2076 w 10000"/>
                  <a:gd name="connsiteY261" fmla="*/ 1238 h 10000"/>
                  <a:gd name="connsiteX262" fmla="*/ 2166 w 10000"/>
                  <a:gd name="connsiteY262" fmla="*/ 1175 h 10000"/>
                  <a:gd name="connsiteX263" fmla="*/ 2286 w 10000"/>
                  <a:gd name="connsiteY263" fmla="*/ 1131 h 10000"/>
                  <a:gd name="connsiteX264" fmla="*/ 2421 w 10000"/>
                  <a:gd name="connsiteY264" fmla="*/ 1060 h 10000"/>
                  <a:gd name="connsiteX265" fmla="*/ 2566 w 10000"/>
                  <a:gd name="connsiteY265" fmla="*/ 988 h 10000"/>
                  <a:gd name="connsiteX266" fmla="*/ 2716 w 10000"/>
                  <a:gd name="connsiteY266" fmla="*/ 926 h 10000"/>
                  <a:gd name="connsiteX267" fmla="*/ 2871 w 10000"/>
                  <a:gd name="connsiteY267" fmla="*/ 855 h 10000"/>
                  <a:gd name="connsiteX268" fmla="*/ 3022 w 10000"/>
                  <a:gd name="connsiteY268" fmla="*/ 793 h 10000"/>
                  <a:gd name="connsiteX269" fmla="*/ 3152 w 10000"/>
                  <a:gd name="connsiteY269" fmla="*/ 730 h 10000"/>
                  <a:gd name="connsiteX270" fmla="*/ 3277 w 10000"/>
                  <a:gd name="connsiteY270" fmla="*/ 686 h 10000"/>
                  <a:gd name="connsiteX271" fmla="*/ 3377 w 10000"/>
                  <a:gd name="connsiteY271" fmla="*/ 632 h 10000"/>
                  <a:gd name="connsiteX272" fmla="*/ 3447 w 10000"/>
                  <a:gd name="connsiteY272" fmla="*/ 606 h 10000"/>
                  <a:gd name="connsiteX273" fmla="*/ 3487 w 10000"/>
                  <a:gd name="connsiteY273" fmla="*/ 579 h 10000"/>
                  <a:gd name="connsiteX274" fmla="*/ 3532 w 10000"/>
                  <a:gd name="connsiteY274" fmla="*/ 552 h 10000"/>
                  <a:gd name="connsiteX275" fmla="*/ 3612 w 10000"/>
                  <a:gd name="connsiteY275" fmla="*/ 516 h 10000"/>
                  <a:gd name="connsiteX276" fmla="*/ 3712 w 10000"/>
                  <a:gd name="connsiteY276" fmla="*/ 481 h 10000"/>
                  <a:gd name="connsiteX277" fmla="*/ 3822 w 10000"/>
                  <a:gd name="connsiteY277" fmla="*/ 445 h 10000"/>
                  <a:gd name="connsiteX278" fmla="*/ 3942 w 10000"/>
                  <a:gd name="connsiteY278" fmla="*/ 401 h 10000"/>
                  <a:gd name="connsiteX279" fmla="*/ 4062 w 10000"/>
                  <a:gd name="connsiteY279" fmla="*/ 365 h 10000"/>
                  <a:gd name="connsiteX280" fmla="*/ 4167 w 10000"/>
                  <a:gd name="connsiteY280" fmla="*/ 329 h 10000"/>
                  <a:gd name="connsiteX281" fmla="*/ 4242 w 10000"/>
                  <a:gd name="connsiteY281" fmla="*/ 312 h 10000"/>
                  <a:gd name="connsiteX282" fmla="*/ 4302 w 10000"/>
                  <a:gd name="connsiteY282" fmla="*/ 285 h 10000"/>
                  <a:gd name="connsiteX283" fmla="*/ 4322 w 10000"/>
                  <a:gd name="connsiteY283" fmla="*/ 285 h 10000"/>
                  <a:gd name="connsiteX284" fmla="*/ 4342 w 10000"/>
                  <a:gd name="connsiteY284" fmla="*/ 276 h 10000"/>
                  <a:gd name="connsiteX285" fmla="*/ 4387 w 10000"/>
                  <a:gd name="connsiteY285" fmla="*/ 240 h 10000"/>
                  <a:gd name="connsiteX286" fmla="*/ 4462 w 10000"/>
                  <a:gd name="connsiteY286" fmla="*/ 196 h 10000"/>
                  <a:gd name="connsiteX287" fmla="*/ 4547 w 10000"/>
                  <a:gd name="connsiteY287" fmla="*/ 142 h 10000"/>
                  <a:gd name="connsiteX288" fmla="*/ 4652 w 10000"/>
                  <a:gd name="connsiteY288" fmla="*/ 89 h 10000"/>
                  <a:gd name="connsiteX289" fmla="*/ 4762 w 10000"/>
                  <a:gd name="connsiteY289" fmla="*/ 53 h 10000"/>
                  <a:gd name="connsiteX290" fmla="*/ 4867 w 10000"/>
                  <a:gd name="connsiteY290" fmla="*/ 18 h 10000"/>
                  <a:gd name="connsiteX291" fmla="*/ 4982 w 10000"/>
                  <a:gd name="connsiteY291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986 w 10000"/>
                  <a:gd name="connsiteY167" fmla="*/ 10000 h 10000"/>
                  <a:gd name="connsiteX168" fmla="*/ 2976 w 10000"/>
                  <a:gd name="connsiteY168" fmla="*/ 10000 h 10000"/>
                  <a:gd name="connsiteX169" fmla="*/ 2961 w 10000"/>
                  <a:gd name="connsiteY169" fmla="*/ 10000 h 10000"/>
                  <a:gd name="connsiteX170" fmla="*/ 2831 w 10000"/>
                  <a:gd name="connsiteY170" fmla="*/ 9955 h 10000"/>
                  <a:gd name="connsiteX171" fmla="*/ 2776 w 10000"/>
                  <a:gd name="connsiteY171" fmla="*/ 9938 h 10000"/>
                  <a:gd name="connsiteX172" fmla="*/ 2716 w 10000"/>
                  <a:gd name="connsiteY172" fmla="*/ 9920 h 10000"/>
                  <a:gd name="connsiteX173" fmla="*/ 2646 w 10000"/>
                  <a:gd name="connsiteY173" fmla="*/ 9893 h 10000"/>
                  <a:gd name="connsiteX174" fmla="*/ 2561 w 10000"/>
                  <a:gd name="connsiteY174" fmla="*/ 9875 h 10000"/>
                  <a:gd name="connsiteX175" fmla="*/ 2401 w 10000"/>
                  <a:gd name="connsiteY175" fmla="*/ 9804 h 10000"/>
                  <a:gd name="connsiteX176" fmla="*/ 2266 w 10000"/>
                  <a:gd name="connsiteY176" fmla="*/ 9697 h 10000"/>
                  <a:gd name="connsiteX177" fmla="*/ 2161 w 10000"/>
                  <a:gd name="connsiteY177" fmla="*/ 9564 h 10000"/>
                  <a:gd name="connsiteX178" fmla="*/ 2066 w 10000"/>
                  <a:gd name="connsiteY178" fmla="*/ 9412 h 10000"/>
                  <a:gd name="connsiteX179" fmla="*/ 2001 w 10000"/>
                  <a:gd name="connsiteY179" fmla="*/ 9252 h 10000"/>
                  <a:gd name="connsiteX180" fmla="*/ 1951 w 10000"/>
                  <a:gd name="connsiteY180" fmla="*/ 9065 h 10000"/>
                  <a:gd name="connsiteX181" fmla="*/ 1911 w 10000"/>
                  <a:gd name="connsiteY181" fmla="*/ 8887 h 10000"/>
                  <a:gd name="connsiteX182" fmla="*/ 1881 w 10000"/>
                  <a:gd name="connsiteY182" fmla="*/ 8700 h 10000"/>
                  <a:gd name="connsiteX183" fmla="*/ 1871 w 10000"/>
                  <a:gd name="connsiteY183" fmla="*/ 8513 h 10000"/>
                  <a:gd name="connsiteX184" fmla="*/ 1861 w 10000"/>
                  <a:gd name="connsiteY184" fmla="*/ 8335 h 10000"/>
                  <a:gd name="connsiteX185" fmla="*/ 1861 w 10000"/>
                  <a:gd name="connsiteY185" fmla="*/ 8175 h 10000"/>
                  <a:gd name="connsiteX186" fmla="*/ 1871 w 10000"/>
                  <a:gd name="connsiteY186" fmla="*/ 8032 h 10000"/>
                  <a:gd name="connsiteX187" fmla="*/ 1881 w 10000"/>
                  <a:gd name="connsiteY187" fmla="*/ 7916 h 10000"/>
                  <a:gd name="connsiteX188" fmla="*/ 1891 w 10000"/>
                  <a:gd name="connsiteY188" fmla="*/ 7827 h 10000"/>
                  <a:gd name="connsiteX189" fmla="*/ 1896 w 10000"/>
                  <a:gd name="connsiteY189" fmla="*/ 7765 h 10000"/>
                  <a:gd name="connsiteX190" fmla="*/ 1896 w 10000"/>
                  <a:gd name="connsiteY190" fmla="*/ 7738 h 10000"/>
                  <a:gd name="connsiteX191" fmla="*/ 2191 w 10000"/>
                  <a:gd name="connsiteY191" fmla="*/ 6990 h 10000"/>
                  <a:gd name="connsiteX192" fmla="*/ 2186 w 10000"/>
                  <a:gd name="connsiteY192" fmla="*/ 6972 h 10000"/>
                  <a:gd name="connsiteX193" fmla="*/ 2161 w 10000"/>
                  <a:gd name="connsiteY193" fmla="*/ 6901 h 10000"/>
                  <a:gd name="connsiteX194" fmla="*/ 2126 w 10000"/>
                  <a:gd name="connsiteY194" fmla="*/ 6794 h 10000"/>
                  <a:gd name="connsiteX195" fmla="*/ 2081 w 10000"/>
                  <a:gd name="connsiteY195" fmla="*/ 6625 h 10000"/>
                  <a:gd name="connsiteX196" fmla="*/ 2041 w 10000"/>
                  <a:gd name="connsiteY196" fmla="*/ 6527 h 10000"/>
                  <a:gd name="connsiteX197" fmla="*/ 1971 w 10000"/>
                  <a:gd name="connsiteY197" fmla="*/ 6402 h 10000"/>
                  <a:gd name="connsiteX198" fmla="*/ 1871 w 10000"/>
                  <a:gd name="connsiteY198" fmla="*/ 6278 h 10000"/>
                  <a:gd name="connsiteX199" fmla="*/ 1751 w 10000"/>
                  <a:gd name="connsiteY199" fmla="*/ 6135 h 10000"/>
                  <a:gd name="connsiteX200" fmla="*/ 1621 w 10000"/>
                  <a:gd name="connsiteY200" fmla="*/ 5984 h 10000"/>
                  <a:gd name="connsiteX201" fmla="*/ 1471 w 10000"/>
                  <a:gd name="connsiteY201" fmla="*/ 5824 h 10000"/>
                  <a:gd name="connsiteX202" fmla="*/ 1311 w 10000"/>
                  <a:gd name="connsiteY202" fmla="*/ 5654 h 10000"/>
                  <a:gd name="connsiteX203" fmla="*/ 1146 w 10000"/>
                  <a:gd name="connsiteY203" fmla="*/ 5503 h 10000"/>
                  <a:gd name="connsiteX204" fmla="*/ 980 w 10000"/>
                  <a:gd name="connsiteY204" fmla="*/ 5343 h 10000"/>
                  <a:gd name="connsiteX205" fmla="*/ 815 w 10000"/>
                  <a:gd name="connsiteY205" fmla="*/ 5191 h 10000"/>
                  <a:gd name="connsiteX206" fmla="*/ 655 w 10000"/>
                  <a:gd name="connsiteY206" fmla="*/ 5040 h 10000"/>
                  <a:gd name="connsiteX207" fmla="*/ 510 w 10000"/>
                  <a:gd name="connsiteY207" fmla="*/ 4907 h 10000"/>
                  <a:gd name="connsiteX208" fmla="*/ 370 w 10000"/>
                  <a:gd name="connsiteY208" fmla="*/ 4791 h 10000"/>
                  <a:gd name="connsiteX209" fmla="*/ 245 w 10000"/>
                  <a:gd name="connsiteY209" fmla="*/ 4675 h 10000"/>
                  <a:gd name="connsiteX210" fmla="*/ 145 w 10000"/>
                  <a:gd name="connsiteY210" fmla="*/ 4595 h 10000"/>
                  <a:gd name="connsiteX211" fmla="*/ 70 w 10000"/>
                  <a:gd name="connsiteY211" fmla="*/ 4524 h 10000"/>
                  <a:gd name="connsiteX212" fmla="*/ 20 w 10000"/>
                  <a:gd name="connsiteY212" fmla="*/ 4488 h 10000"/>
                  <a:gd name="connsiteX213" fmla="*/ 0 w 10000"/>
                  <a:gd name="connsiteY213" fmla="*/ 4479 h 10000"/>
                  <a:gd name="connsiteX214" fmla="*/ 15 w 10000"/>
                  <a:gd name="connsiteY214" fmla="*/ 4452 h 10000"/>
                  <a:gd name="connsiteX215" fmla="*/ 40 w 10000"/>
                  <a:gd name="connsiteY215" fmla="*/ 4417 h 10000"/>
                  <a:gd name="connsiteX216" fmla="*/ 90 w 10000"/>
                  <a:gd name="connsiteY216" fmla="*/ 4346 h 10000"/>
                  <a:gd name="connsiteX217" fmla="*/ 140 w 10000"/>
                  <a:gd name="connsiteY217" fmla="*/ 4274 h 10000"/>
                  <a:gd name="connsiteX218" fmla="*/ 200 w 10000"/>
                  <a:gd name="connsiteY218" fmla="*/ 4185 h 10000"/>
                  <a:gd name="connsiteX219" fmla="*/ 260 w 10000"/>
                  <a:gd name="connsiteY219" fmla="*/ 4105 h 10000"/>
                  <a:gd name="connsiteX220" fmla="*/ 310 w 10000"/>
                  <a:gd name="connsiteY220" fmla="*/ 4034 h 10000"/>
                  <a:gd name="connsiteX221" fmla="*/ 355 w 10000"/>
                  <a:gd name="connsiteY221" fmla="*/ 3963 h 10000"/>
                  <a:gd name="connsiteX222" fmla="*/ 390 w 10000"/>
                  <a:gd name="connsiteY222" fmla="*/ 3918 h 10000"/>
                  <a:gd name="connsiteX223" fmla="*/ 435 w 10000"/>
                  <a:gd name="connsiteY223" fmla="*/ 3882 h 10000"/>
                  <a:gd name="connsiteX224" fmla="*/ 515 w 10000"/>
                  <a:gd name="connsiteY224" fmla="*/ 3856 h 10000"/>
                  <a:gd name="connsiteX225" fmla="*/ 615 w 10000"/>
                  <a:gd name="connsiteY225" fmla="*/ 3847 h 10000"/>
                  <a:gd name="connsiteX226" fmla="*/ 710 w 10000"/>
                  <a:gd name="connsiteY226" fmla="*/ 3829 h 10000"/>
                  <a:gd name="connsiteX227" fmla="*/ 810 w 10000"/>
                  <a:gd name="connsiteY227" fmla="*/ 3829 h 10000"/>
                  <a:gd name="connsiteX228" fmla="*/ 895 w 10000"/>
                  <a:gd name="connsiteY228" fmla="*/ 3847 h 10000"/>
                  <a:gd name="connsiteX229" fmla="*/ 960 w 10000"/>
                  <a:gd name="connsiteY229" fmla="*/ 3856 h 10000"/>
                  <a:gd name="connsiteX230" fmla="*/ 1021 w 10000"/>
                  <a:gd name="connsiteY230" fmla="*/ 3847 h 10000"/>
                  <a:gd name="connsiteX231" fmla="*/ 1086 w 10000"/>
                  <a:gd name="connsiteY231" fmla="*/ 3785 h 10000"/>
                  <a:gd name="connsiteX232" fmla="*/ 1161 w 10000"/>
                  <a:gd name="connsiteY232" fmla="*/ 3704 h 10000"/>
                  <a:gd name="connsiteX233" fmla="*/ 1231 w 10000"/>
                  <a:gd name="connsiteY233" fmla="*/ 3598 h 10000"/>
                  <a:gd name="connsiteX234" fmla="*/ 1306 w 10000"/>
                  <a:gd name="connsiteY234" fmla="*/ 3508 h 10000"/>
                  <a:gd name="connsiteX235" fmla="*/ 1366 w 10000"/>
                  <a:gd name="connsiteY235" fmla="*/ 3419 h 10000"/>
                  <a:gd name="connsiteX236" fmla="*/ 1416 w 10000"/>
                  <a:gd name="connsiteY236" fmla="*/ 3375 h 10000"/>
                  <a:gd name="connsiteX237" fmla="*/ 1481 w 10000"/>
                  <a:gd name="connsiteY237" fmla="*/ 3313 h 10000"/>
                  <a:gd name="connsiteX238" fmla="*/ 1556 w 10000"/>
                  <a:gd name="connsiteY238" fmla="*/ 3259 h 10000"/>
                  <a:gd name="connsiteX239" fmla="*/ 1626 w 10000"/>
                  <a:gd name="connsiteY239" fmla="*/ 3197 h 10000"/>
                  <a:gd name="connsiteX240" fmla="*/ 1691 w 10000"/>
                  <a:gd name="connsiteY240" fmla="*/ 3143 h 10000"/>
                  <a:gd name="connsiteX241" fmla="*/ 1751 w 10000"/>
                  <a:gd name="connsiteY241" fmla="*/ 3108 h 10000"/>
                  <a:gd name="connsiteX242" fmla="*/ 1791 w 10000"/>
                  <a:gd name="connsiteY242" fmla="*/ 3072 h 10000"/>
                  <a:gd name="connsiteX243" fmla="*/ 1806 w 10000"/>
                  <a:gd name="connsiteY243" fmla="*/ 3063 h 10000"/>
                  <a:gd name="connsiteX244" fmla="*/ 1806 w 10000"/>
                  <a:gd name="connsiteY244" fmla="*/ 3037 h 10000"/>
                  <a:gd name="connsiteX245" fmla="*/ 1796 w 10000"/>
                  <a:gd name="connsiteY245" fmla="*/ 2974 h 10000"/>
                  <a:gd name="connsiteX246" fmla="*/ 1791 w 10000"/>
                  <a:gd name="connsiteY246" fmla="*/ 2885 h 10000"/>
                  <a:gd name="connsiteX247" fmla="*/ 1791 w 10000"/>
                  <a:gd name="connsiteY247" fmla="*/ 2787 h 10000"/>
                  <a:gd name="connsiteX248" fmla="*/ 1796 w 10000"/>
                  <a:gd name="connsiteY248" fmla="*/ 2716 h 10000"/>
                  <a:gd name="connsiteX249" fmla="*/ 1811 w 10000"/>
                  <a:gd name="connsiteY249" fmla="*/ 2618 h 10000"/>
                  <a:gd name="connsiteX250" fmla="*/ 1826 w 10000"/>
                  <a:gd name="connsiteY250" fmla="*/ 2467 h 10000"/>
                  <a:gd name="connsiteX251" fmla="*/ 1846 w 10000"/>
                  <a:gd name="connsiteY251" fmla="*/ 2289 h 10000"/>
                  <a:gd name="connsiteX252" fmla="*/ 1871 w 10000"/>
                  <a:gd name="connsiteY252" fmla="*/ 2084 h 10000"/>
                  <a:gd name="connsiteX253" fmla="*/ 1896 w 10000"/>
                  <a:gd name="connsiteY253" fmla="*/ 1897 h 10000"/>
                  <a:gd name="connsiteX254" fmla="*/ 1916 w 10000"/>
                  <a:gd name="connsiteY254" fmla="*/ 1710 h 10000"/>
                  <a:gd name="connsiteX255" fmla="*/ 1936 w 10000"/>
                  <a:gd name="connsiteY255" fmla="*/ 1549 h 10000"/>
                  <a:gd name="connsiteX256" fmla="*/ 1956 w 10000"/>
                  <a:gd name="connsiteY256" fmla="*/ 1425 h 10000"/>
                  <a:gd name="connsiteX257" fmla="*/ 1971 w 10000"/>
                  <a:gd name="connsiteY257" fmla="*/ 1327 h 10000"/>
                  <a:gd name="connsiteX258" fmla="*/ 1971 w 10000"/>
                  <a:gd name="connsiteY258" fmla="*/ 1300 h 10000"/>
                  <a:gd name="connsiteX259" fmla="*/ 2006 w 10000"/>
                  <a:gd name="connsiteY259" fmla="*/ 1264 h 10000"/>
                  <a:gd name="connsiteX260" fmla="*/ 2076 w 10000"/>
                  <a:gd name="connsiteY260" fmla="*/ 1238 h 10000"/>
                  <a:gd name="connsiteX261" fmla="*/ 2166 w 10000"/>
                  <a:gd name="connsiteY261" fmla="*/ 1175 h 10000"/>
                  <a:gd name="connsiteX262" fmla="*/ 2286 w 10000"/>
                  <a:gd name="connsiteY262" fmla="*/ 1131 h 10000"/>
                  <a:gd name="connsiteX263" fmla="*/ 2421 w 10000"/>
                  <a:gd name="connsiteY263" fmla="*/ 1060 h 10000"/>
                  <a:gd name="connsiteX264" fmla="*/ 2566 w 10000"/>
                  <a:gd name="connsiteY264" fmla="*/ 988 h 10000"/>
                  <a:gd name="connsiteX265" fmla="*/ 2716 w 10000"/>
                  <a:gd name="connsiteY265" fmla="*/ 926 h 10000"/>
                  <a:gd name="connsiteX266" fmla="*/ 2871 w 10000"/>
                  <a:gd name="connsiteY266" fmla="*/ 855 h 10000"/>
                  <a:gd name="connsiteX267" fmla="*/ 3022 w 10000"/>
                  <a:gd name="connsiteY267" fmla="*/ 793 h 10000"/>
                  <a:gd name="connsiteX268" fmla="*/ 3152 w 10000"/>
                  <a:gd name="connsiteY268" fmla="*/ 730 h 10000"/>
                  <a:gd name="connsiteX269" fmla="*/ 3277 w 10000"/>
                  <a:gd name="connsiteY269" fmla="*/ 686 h 10000"/>
                  <a:gd name="connsiteX270" fmla="*/ 3377 w 10000"/>
                  <a:gd name="connsiteY270" fmla="*/ 632 h 10000"/>
                  <a:gd name="connsiteX271" fmla="*/ 3447 w 10000"/>
                  <a:gd name="connsiteY271" fmla="*/ 606 h 10000"/>
                  <a:gd name="connsiteX272" fmla="*/ 3487 w 10000"/>
                  <a:gd name="connsiteY272" fmla="*/ 579 h 10000"/>
                  <a:gd name="connsiteX273" fmla="*/ 3532 w 10000"/>
                  <a:gd name="connsiteY273" fmla="*/ 552 h 10000"/>
                  <a:gd name="connsiteX274" fmla="*/ 3612 w 10000"/>
                  <a:gd name="connsiteY274" fmla="*/ 516 h 10000"/>
                  <a:gd name="connsiteX275" fmla="*/ 3712 w 10000"/>
                  <a:gd name="connsiteY275" fmla="*/ 481 h 10000"/>
                  <a:gd name="connsiteX276" fmla="*/ 3822 w 10000"/>
                  <a:gd name="connsiteY276" fmla="*/ 445 h 10000"/>
                  <a:gd name="connsiteX277" fmla="*/ 3942 w 10000"/>
                  <a:gd name="connsiteY277" fmla="*/ 401 h 10000"/>
                  <a:gd name="connsiteX278" fmla="*/ 4062 w 10000"/>
                  <a:gd name="connsiteY278" fmla="*/ 365 h 10000"/>
                  <a:gd name="connsiteX279" fmla="*/ 4167 w 10000"/>
                  <a:gd name="connsiteY279" fmla="*/ 329 h 10000"/>
                  <a:gd name="connsiteX280" fmla="*/ 4242 w 10000"/>
                  <a:gd name="connsiteY280" fmla="*/ 312 h 10000"/>
                  <a:gd name="connsiteX281" fmla="*/ 4302 w 10000"/>
                  <a:gd name="connsiteY281" fmla="*/ 285 h 10000"/>
                  <a:gd name="connsiteX282" fmla="*/ 4322 w 10000"/>
                  <a:gd name="connsiteY282" fmla="*/ 285 h 10000"/>
                  <a:gd name="connsiteX283" fmla="*/ 4342 w 10000"/>
                  <a:gd name="connsiteY283" fmla="*/ 276 h 10000"/>
                  <a:gd name="connsiteX284" fmla="*/ 4387 w 10000"/>
                  <a:gd name="connsiteY284" fmla="*/ 240 h 10000"/>
                  <a:gd name="connsiteX285" fmla="*/ 4462 w 10000"/>
                  <a:gd name="connsiteY285" fmla="*/ 196 h 10000"/>
                  <a:gd name="connsiteX286" fmla="*/ 4547 w 10000"/>
                  <a:gd name="connsiteY286" fmla="*/ 142 h 10000"/>
                  <a:gd name="connsiteX287" fmla="*/ 4652 w 10000"/>
                  <a:gd name="connsiteY287" fmla="*/ 89 h 10000"/>
                  <a:gd name="connsiteX288" fmla="*/ 4762 w 10000"/>
                  <a:gd name="connsiteY288" fmla="*/ 53 h 10000"/>
                  <a:gd name="connsiteX289" fmla="*/ 4867 w 10000"/>
                  <a:gd name="connsiteY289" fmla="*/ 18 h 10000"/>
                  <a:gd name="connsiteX290" fmla="*/ 4982 w 10000"/>
                  <a:gd name="connsiteY290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986 w 10000"/>
                  <a:gd name="connsiteY167" fmla="*/ 10000 h 10000"/>
                  <a:gd name="connsiteX168" fmla="*/ 2976 w 10000"/>
                  <a:gd name="connsiteY168" fmla="*/ 10000 h 10000"/>
                  <a:gd name="connsiteX169" fmla="*/ 2831 w 10000"/>
                  <a:gd name="connsiteY169" fmla="*/ 9955 h 10000"/>
                  <a:gd name="connsiteX170" fmla="*/ 2776 w 10000"/>
                  <a:gd name="connsiteY170" fmla="*/ 9938 h 10000"/>
                  <a:gd name="connsiteX171" fmla="*/ 2716 w 10000"/>
                  <a:gd name="connsiteY171" fmla="*/ 9920 h 10000"/>
                  <a:gd name="connsiteX172" fmla="*/ 2646 w 10000"/>
                  <a:gd name="connsiteY172" fmla="*/ 9893 h 10000"/>
                  <a:gd name="connsiteX173" fmla="*/ 2561 w 10000"/>
                  <a:gd name="connsiteY173" fmla="*/ 9875 h 10000"/>
                  <a:gd name="connsiteX174" fmla="*/ 2401 w 10000"/>
                  <a:gd name="connsiteY174" fmla="*/ 9804 h 10000"/>
                  <a:gd name="connsiteX175" fmla="*/ 2266 w 10000"/>
                  <a:gd name="connsiteY175" fmla="*/ 9697 h 10000"/>
                  <a:gd name="connsiteX176" fmla="*/ 2161 w 10000"/>
                  <a:gd name="connsiteY176" fmla="*/ 9564 h 10000"/>
                  <a:gd name="connsiteX177" fmla="*/ 2066 w 10000"/>
                  <a:gd name="connsiteY177" fmla="*/ 9412 h 10000"/>
                  <a:gd name="connsiteX178" fmla="*/ 2001 w 10000"/>
                  <a:gd name="connsiteY178" fmla="*/ 9252 h 10000"/>
                  <a:gd name="connsiteX179" fmla="*/ 1951 w 10000"/>
                  <a:gd name="connsiteY179" fmla="*/ 9065 h 10000"/>
                  <a:gd name="connsiteX180" fmla="*/ 1911 w 10000"/>
                  <a:gd name="connsiteY180" fmla="*/ 8887 h 10000"/>
                  <a:gd name="connsiteX181" fmla="*/ 1881 w 10000"/>
                  <a:gd name="connsiteY181" fmla="*/ 8700 h 10000"/>
                  <a:gd name="connsiteX182" fmla="*/ 1871 w 10000"/>
                  <a:gd name="connsiteY182" fmla="*/ 8513 h 10000"/>
                  <a:gd name="connsiteX183" fmla="*/ 1861 w 10000"/>
                  <a:gd name="connsiteY183" fmla="*/ 8335 h 10000"/>
                  <a:gd name="connsiteX184" fmla="*/ 1861 w 10000"/>
                  <a:gd name="connsiteY184" fmla="*/ 8175 h 10000"/>
                  <a:gd name="connsiteX185" fmla="*/ 1871 w 10000"/>
                  <a:gd name="connsiteY185" fmla="*/ 8032 h 10000"/>
                  <a:gd name="connsiteX186" fmla="*/ 1881 w 10000"/>
                  <a:gd name="connsiteY186" fmla="*/ 7916 h 10000"/>
                  <a:gd name="connsiteX187" fmla="*/ 1891 w 10000"/>
                  <a:gd name="connsiteY187" fmla="*/ 7827 h 10000"/>
                  <a:gd name="connsiteX188" fmla="*/ 1896 w 10000"/>
                  <a:gd name="connsiteY188" fmla="*/ 7765 h 10000"/>
                  <a:gd name="connsiteX189" fmla="*/ 1896 w 10000"/>
                  <a:gd name="connsiteY189" fmla="*/ 7738 h 10000"/>
                  <a:gd name="connsiteX190" fmla="*/ 2191 w 10000"/>
                  <a:gd name="connsiteY190" fmla="*/ 6990 h 10000"/>
                  <a:gd name="connsiteX191" fmla="*/ 2186 w 10000"/>
                  <a:gd name="connsiteY191" fmla="*/ 6972 h 10000"/>
                  <a:gd name="connsiteX192" fmla="*/ 2161 w 10000"/>
                  <a:gd name="connsiteY192" fmla="*/ 6901 h 10000"/>
                  <a:gd name="connsiteX193" fmla="*/ 2126 w 10000"/>
                  <a:gd name="connsiteY193" fmla="*/ 6794 h 10000"/>
                  <a:gd name="connsiteX194" fmla="*/ 2081 w 10000"/>
                  <a:gd name="connsiteY194" fmla="*/ 6625 h 10000"/>
                  <a:gd name="connsiteX195" fmla="*/ 2041 w 10000"/>
                  <a:gd name="connsiteY195" fmla="*/ 6527 h 10000"/>
                  <a:gd name="connsiteX196" fmla="*/ 1971 w 10000"/>
                  <a:gd name="connsiteY196" fmla="*/ 6402 h 10000"/>
                  <a:gd name="connsiteX197" fmla="*/ 1871 w 10000"/>
                  <a:gd name="connsiteY197" fmla="*/ 6278 h 10000"/>
                  <a:gd name="connsiteX198" fmla="*/ 1751 w 10000"/>
                  <a:gd name="connsiteY198" fmla="*/ 6135 h 10000"/>
                  <a:gd name="connsiteX199" fmla="*/ 1621 w 10000"/>
                  <a:gd name="connsiteY199" fmla="*/ 5984 h 10000"/>
                  <a:gd name="connsiteX200" fmla="*/ 1471 w 10000"/>
                  <a:gd name="connsiteY200" fmla="*/ 5824 h 10000"/>
                  <a:gd name="connsiteX201" fmla="*/ 1311 w 10000"/>
                  <a:gd name="connsiteY201" fmla="*/ 5654 h 10000"/>
                  <a:gd name="connsiteX202" fmla="*/ 1146 w 10000"/>
                  <a:gd name="connsiteY202" fmla="*/ 5503 h 10000"/>
                  <a:gd name="connsiteX203" fmla="*/ 980 w 10000"/>
                  <a:gd name="connsiteY203" fmla="*/ 5343 h 10000"/>
                  <a:gd name="connsiteX204" fmla="*/ 815 w 10000"/>
                  <a:gd name="connsiteY204" fmla="*/ 5191 h 10000"/>
                  <a:gd name="connsiteX205" fmla="*/ 655 w 10000"/>
                  <a:gd name="connsiteY205" fmla="*/ 5040 h 10000"/>
                  <a:gd name="connsiteX206" fmla="*/ 510 w 10000"/>
                  <a:gd name="connsiteY206" fmla="*/ 4907 h 10000"/>
                  <a:gd name="connsiteX207" fmla="*/ 370 w 10000"/>
                  <a:gd name="connsiteY207" fmla="*/ 4791 h 10000"/>
                  <a:gd name="connsiteX208" fmla="*/ 245 w 10000"/>
                  <a:gd name="connsiteY208" fmla="*/ 4675 h 10000"/>
                  <a:gd name="connsiteX209" fmla="*/ 145 w 10000"/>
                  <a:gd name="connsiteY209" fmla="*/ 4595 h 10000"/>
                  <a:gd name="connsiteX210" fmla="*/ 70 w 10000"/>
                  <a:gd name="connsiteY210" fmla="*/ 4524 h 10000"/>
                  <a:gd name="connsiteX211" fmla="*/ 20 w 10000"/>
                  <a:gd name="connsiteY211" fmla="*/ 4488 h 10000"/>
                  <a:gd name="connsiteX212" fmla="*/ 0 w 10000"/>
                  <a:gd name="connsiteY212" fmla="*/ 4479 h 10000"/>
                  <a:gd name="connsiteX213" fmla="*/ 15 w 10000"/>
                  <a:gd name="connsiteY213" fmla="*/ 4452 h 10000"/>
                  <a:gd name="connsiteX214" fmla="*/ 40 w 10000"/>
                  <a:gd name="connsiteY214" fmla="*/ 4417 h 10000"/>
                  <a:gd name="connsiteX215" fmla="*/ 90 w 10000"/>
                  <a:gd name="connsiteY215" fmla="*/ 4346 h 10000"/>
                  <a:gd name="connsiteX216" fmla="*/ 140 w 10000"/>
                  <a:gd name="connsiteY216" fmla="*/ 4274 h 10000"/>
                  <a:gd name="connsiteX217" fmla="*/ 200 w 10000"/>
                  <a:gd name="connsiteY217" fmla="*/ 4185 h 10000"/>
                  <a:gd name="connsiteX218" fmla="*/ 260 w 10000"/>
                  <a:gd name="connsiteY218" fmla="*/ 4105 h 10000"/>
                  <a:gd name="connsiteX219" fmla="*/ 310 w 10000"/>
                  <a:gd name="connsiteY219" fmla="*/ 4034 h 10000"/>
                  <a:gd name="connsiteX220" fmla="*/ 355 w 10000"/>
                  <a:gd name="connsiteY220" fmla="*/ 3963 h 10000"/>
                  <a:gd name="connsiteX221" fmla="*/ 390 w 10000"/>
                  <a:gd name="connsiteY221" fmla="*/ 3918 h 10000"/>
                  <a:gd name="connsiteX222" fmla="*/ 435 w 10000"/>
                  <a:gd name="connsiteY222" fmla="*/ 3882 h 10000"/>
                  <a:gd name="connsiteX223" fmla="*/ 515 w 10000"/>
                  <a:gd name="connsiteY223" fmla="*/ 3856 h 10000"/>
                  <a:gd name="connsiteX224" fmla="*/ 615 w 10000"/>
                  <a:gd name="connsiteY224" fmla="*/ 3847 h 10000"/>
                  <a:gd name="connsiteX225" fmla="*/ 710 w 10000"/>
                  <a:gd name="connsiteY225" fmla="*/ 3829 h 10000"/>
                  <a:gd name="connsiteX226" fmla="*/ 810 w 10000"/>
                  <a:gd name="connsiteY226" fmla="*/ 3829 h 10000"/>
                  <a:gd name="connsiteX227" fmla="*/ 895 w 10000"/>
                  <a:gd name="connsiteY227" fmla="*/ 3847 h 10000"/>
                  <a:gd name="connsiteX228" fmla="*/ 960 w 10000"/>
                  <a:gd name="connsiteY228" fmla="*/ 3856 h 10000"/>
                  <a:gd name="connsiteX229" fmla="*/ 1021 w 10000"/>
                  <a:gd name="connsiteY229" fmla="*/ 3847 h 10000"/>
                  <a:gd name="connsiteX230" fmla="*/ 1086 w 10000"/>
                  <a:gd name="connsiteY230" fmla="*/ 3785 h 10000"/>
                  <a:gd name="connsiteX231" fmla="*/ 1161 w 10000"/>
                  <a:gd name="connsiteY231" fmla="*/ 3704 h 10000"/>
                  <a:gd name="connsiteX232" fmla="*/ 1231 w 10000"/>
                  <a:gd name="connsiteY232" fmla="*/ 3598 h 10000"/>
                  <a:gd name="connsiteX233" fmla="*/ 1306 w 10000"/>
                  <a:gd name="connsiteY233" fmla="*/ 3508 h 10000"/>
                  <a:gd name="connsiteX234" fmla="*/ 1366 w 10000"/>
                  <a:gd name="connsiteY234" fmla="*/ 3419 h 10000"/>
                  <a:gd name="connsiteX235" fmla="*/ 1416 w 10000"/>
                  <a:gd name="connsiteY235" fmla="*/ 3375 h 10000"/>
                  <a:gd name="connsiteX236" fmla="*/ 1481 w 10000"/>
                  <a:gd name="connsiteY236" fmla="*/ 3313 h 10000"/>
                  <a:gd name="connsiteX237" fmla="*/ 1556 w 10000"/>
                  <a:gd name="connsiteY237" fmla="*/ 3259 h 10000"/>
                  <a:gd name="connsiteX238" fmla="*/ 1626 w 10000"/>
                  <a:gd name="connsiteY238" fmla="*/ 3197 h 10000"/>
                  <a:gd name="connsiteX239" fmla="*/ 1691 w 10000"/>
                  <a:gd name="connsiteY239" fmla="*/ 3143 h 10000"/>
                  <a:gd name="connsiteX240" fmla="*/ 1751 w 10000"/>
                  <a:gd name="connsiteY240" fmla="*/ 3108 h 10000"/>
                  <a:gd name="connsiteX241" fmla="*/ 1791 w 10000"/>
                  <a:gd name="connsiteY241" fmla="*/ 3072 h 10000"/>
                  <a:gd name="connsiteX242" fmla="*/ 1806 w 10000"/>
                  <a:gd name="connsiteY242" fmla="*/ 3063 h 10000"/>
                  <a:gd name="connsiteX243" fmla="*/ 1806 w 10000"/>
                  <a:gd name="connsiteY243" fmla="*/ 3037 h 10000"/>
                  <a:gd name="connsiteX244" fmla="*/ 1796 w 10000"/>
                  <a:gd name="connsiteY244" fmla="*/ 2974 h 10000"/>
                  <a:gd name="connsiteX245" fmla="*/ 1791 w 10000"/>
                  <a:gd name="connsiteY245" fmla="*/ 2885 h 10000"/>
                  <a:gd name="connsiteX246" fmla="*/ 1791 w 10000"/>
                  <a:gd name="connsiteY246" fmla="*/ 2787 h 10000"/>
                  <a:gd name="connsiteX247" fmla="*/ 1796 w 10000"/>
                  <a:gd name="connsiteY247" fmla="*/ 2716 h 10000"/>
                  <a:gd name="connsiteX248" fmla="*/ 1811 w 10000"/>
                  <a:gd name="connsiteY248" fmla="*/ 2618 h 10000"/>
                  <a:gd name="connsiteX249" fmla="*/ 1826 w 10000"/>
                  <a:gd name="connsiteY249" fmla="*/ 2467 h 10000"/>
                  <a:gd name="connsiteX250" fmla="*/ 1846 w 10000"/>
                  <a:gd name="connsiteY250" fmla="*/ 2289 h 10000"/>
                  <a:gd name="connsiteX251" fmla="*/ 1871 w 10000"/>
                  <a:gd name="connsiteY251" fmla="*/ 2084 h 10000"/>
                  <a:gd name="connsiteX252" fmla="*/ 1896 w 10000"/>
                  <a:gd name="connsiteY252" fmla="*/ 1897 h 10000"/>
                  <a:gd name="connsiteX253" fmla="*/ 1916 w 10000"/>
                  <a:gd name="connsiteY253" fmla="*/ 1710 h 10000"/>
                  <a:gd name="connsiteX254" fmla="*/ 1936 w 10000"/>
                  <a:gd name="connsiteY254" fmla="*/ 1549 h 10000"/>
                  <a:gd name="connsiteX255" fmla="*/ 1956 w 10000"/>
                  <a:gd name="connsiteY255" fmla="*/ 1425 h 10000"/>
                  <a:gd name="connsiteX256" fmla="*/ 1971 w 10000"/>
                  <a:gd name="connsiteY256" fmla="*/ 1327 h 10000"/>
                  <a:gd name="connsiteX257" fmla="*/ 1971 w 10000"/>
                  <a:gd name="connsiteY257" fmla="*/ 1300 h 10000"/>
                  <a:gd name="connsiteX258" fmla="*/ 2006 w 10000"/>
                  <a:gd name="connsiteY258" fmla="*/ 1264 h 10000"/>
                  <a:gd name="connsiteX259" fmla="*/ 2076 w 10000"/>
                  <a:gd name="connsiteY259" fmla="*/ 1238 h 10000"/>
                  <a:gd name="connsiteX260" fmla="*/ 2166 w 10000"/>
                  <a:gd name="connsiteY260" fmla="*/ 1175 h 10000"/>
                  <a:gd name="connsiteX261" fmla="*/ 2286 w 10000"/>
                  <a:gd name="connsiteY261" fmla="*/ 1131 h 10000"/>
                  <a:gd name="connsiteX262" fmla="*/ 2421 w 10000"/>
                  <a:gd name="connsiteY262" fmla="*/ 1060 h 10000"/>
                  <a:gd name="connsiteX263" fmla="*/ 2566 w 10000"/>
                  <a:gd name="connsiteY263" fmla="*/ 988 h 10000"/>
                  <a:gd name="connsiteX264" fmla="*/ 2716 w 10000"/>
                  <a:gd name="connsiteY264" fmla="*/ 926 h 10000"/>
                  <a:gd name="connsiteX265" fmla="*/ 2871 w 10000"/>
                  <a:gd name="connsiteY265" fmla="*/ 855 h 10000"/>
                  <a:gd name="connsiteX266" fmla="*/ 3022 w 10000"/>
                  <a:gd name="connsiteY266" fmla="*/ 793 h 10000"/>
                  <a:gd name="connsiteX267" fmla="*/ 3152 w 10000"/>
                  <a:gd name="connsiteY267" fmla="*/ 730 h 10000"/>
                  <a:gd name="connsiteX268" fmla="*/ 3277 w 10000"/>
                  <a:gd name="connsiteY268" fmla="*/ 686 h 10000"/>
                  <a:gd name="connsiteX269" fmla="*/ 3377 w 10000"/>
                  <a:gd name="connsiteY269" fmla="*/ 632 h 10000"/>
                  <a:gd name="connsiteX270" fmla="*/ 3447 w 10000"/>
                  <a:gd name="connsiteY270" fmla="*/ 606 h 10000"/>
                  <a:gd name="connsiteX271" fmla="*/ 3487 w 10000"/>
                  <a:gd name="connsiteY271" fmla="*/ 579 h 10000"/>
                  <a:gd name="connsiteX272" fmla="*/ 3532 w 10000"/>
                  <a:gd name="connsiteY272" fmla="*/ 552 h 10000"/>
                  <a:gd name="connsiteX273" fmla="*/ 3612 w 10000"/>
                  <a:gd name="connsiteY273" fmla="*/ 516 h 10000"/>
                  <a:gd name="connsiteX274" fmla="*/ 3712 w 10000"/>
                  <a:gd name="connsiteY274" fmla="*/ 481 h 10000"/>
                  <a:gd name="connsiteX275" fmla="*/ 3822 w 10000"/>
                  <a:gd name="connsiteY275" fmla="*/ 445 h 10000"/>
                  <a:gd name="connsiteX276" fmla="*/ 3942 w 10000"/>
                  <a:gd name="connsiteY276" fmla="*/ 401 h 10000"/>
                  <a:gd name="connsiteX277" fmla="*/ 4062 w 10000"/>
                  <a:gd name="connsiteY277" fmla="*/ 365 h 10000"/>
                  <a:gd name="connsiteX278" fmla="*/ 4167 w 10000"/>
                  <a:gd name="connsiteY278" fmla="*/ 329 h 10000"/>
                  <a:gd name="connsiteX279" fmla="*/ 4242 w 10000"/>
                  <a:gd name="connsiteY279" fmla="*/ 312 h 10000"/>
                  <a:gd name="connsiteX280" fmla="*/ 4302 w 10000"/>
                  <a:gd name="connsiteY280" fmla="*/ 285 h 10000"/>
                  <a:gd name="connsiteX281" fmla="*/ 4322 w 10000"/>
                  <a:gd name="connsiteY281" fmla="*/ 285 h 10000"/>
                  <a:gd name="connsiteX282" fmla="*/ 4342 w 10000"/>
                  <a:gd name="connsiteY282" fmla="*/ 276 h 10000"/>
                  <a:gd name="connsiteX283" fmla="*/ 4387 w 10000"/>
                  <a:gd name="connsiteY283" fmla="*/ 240 h 10000"/>
                  <a:gd name="connsiteX284" fmla="*/ 4462 w 10000"/>
                  <a:gd name="connsiteY284" fmla="*/ 196 h 10000"/>
                  <a:gd name="connsiteX285" fmla="*/ 4547 w 10000"/>
                  <a:gd name="connsiteY285" fmla="*/ 142 h 10000"/>
                  <a:gd name="connsiteX286" fmla="*/ 4652 w 10000"/>
                  <a:gd name="connsiteY286" fmla="*/ 89 h 10000"/>
                  <a:gd name="connsiteX287" fmla="*/ 4762 w 10000"/>
                  <a:gd name="connsiteY287" fmla="*/ 53 h 10000"/>
                  <a:gd name="connsiteX288" fmla="*/ 4867 w 10000"/>
                  <a:gd name="connsiteY288" fmla="*/ 18 h 10000"/>
                  <a:gd name="connsiteX289" fmla="*/ 4982 w 10000"/>
                  <a:gd name="connsiteY289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986 w 10000"/>
                  <a:gd name="connsiteY167" fmla="*/ 10000 h 10000"/>
                  <a:gd name="connsiteX168" fmla="*/ 2831 w 10000"/>
                  <a:gd name="connsiteY168" fmla="*/ 9955 h 10000"/>
                  <a:gd name="connsiteX169" fmla="*/ 2776 w 10000"/>
                  <a:gd name="connsiteY169" fmla="*/ 9938 h 10000"/>
                  <a:gd name="connsiteX170" fmla="*/ 2716 w 10000"/>
                  <a:gd name="connsiteY170" fmla="*/ 9920 h 10000"/>
                  <a:gd name="connsiteX171" fmla="*/ 2646 w 10000"/>
                  <a:gd name="connsiteY171" fmla="*/ 9893 h 10000"/>
                  <a:gd name="connsiteX172" fmla="*/ 2561 w 10000"/>
                  <a:gd name="connsiteY172" fmla="*/ 9875 h 10000"/>
                  <a:gd name="connsiteX173" fmla="*/ 2401 w 10000"/>
                  <a:gd name="connsiteY173" fmla="*/ 9804 h 10000"/>
                  <a:gd name="connsiteX174" fmla="*/ 2266 w 10000"/>
                  <a:gd name="connsiteY174" fmla="*/ 9697 h 10000"/>
                  <a:gd name="connsiteX175" fmla="*/ 2161 w 10000"/>
                  <a:gd name="connsiteY175" fmla="*/ 9564 h 10000"/>
                  <a:gd name="connsiteX176" fmla="*/ 2066 w 10000"/>
                  <a:gd name="connsiteY176" fmla="*/ 9412 h 10000"/>
                  <a:gd name="connsiteX177" fmla="*/ 2001 w 10000"/>
                  <a:gd name="connsiteY177" fmla="*/ 9252 h 10000"/>
                  <a:gd name="connsiteX178" fmla="*/ 1951 w 10000"/>
                  <a:gd name="connsiteY178" fmla="*/ 9065 h 10000"/>
                  <a:gd name="connsiteX179" fmla="*/ 1911 w 10000"/>
                  <a:gd name="connsiteY179" fmla="*/ 8887 h 10000"/>
                  <a:gd name="connsiteX180" fmla="*/ 1881 w 10000"/>
                  <a:gd name="connsiteY180" fmla="*/ 8700 h 10000"/>
                  <a:gd name="connsiteX181" fmla="*/ 1871 w 10000"/>
                  <a:gd name="connsiteY181" fmla="*/ 8513 h 10000"/>
                  <a:gd name="connsiteX182" fmla="*/ 1861 w 10000"/>
                  <a:gd name="connsiteY182" fmla="*/ 8335 h 10000"/>
                  <a:gd name="connsiteX183" fmla="*/ 1861 w 10000"/>
                  <a:gd name="connsiteY183" fmla="*/ 8175 h 10000"/>
                  <a:gd name="connsiteX184" fmla="*/ 1871 w 10000"/>
                  <a:gd name="connsiteY184" fmla="*/ 8032 h 10000"/>
                  <a:gd name="connsiteX185" fmla="*/ 1881 w 10000"/>
                  <a:gd name="connsiteY185" fmla="*/ 7916 h 10000"/>
                  <a:gd name="connsiteX186" fmla="*/ 1891 w 10000"/>
                  <a:gd name="connsiteY186" fmla="*/ 7827 h 10000"/>
                  <a:gd name="connsiteX187" fmla="*/ 1896 w 10000"/>
                  <a:gd name="connsiteY187" fmla="*/ 7765 h 10000"/>
                  <a:gd name="connsiteX188" fmla="*/ 1896 w 10000"/>
                  <a:gd name="connsiteY188" fmla="*/ 7738 h 10000"/>
                  <a:gd name="connsiteX189" fmla="*/ 2191 w 10000"/>
                  <a:gd name="connsiteY189" fmla="*/ 6990 h 10000"/>
                  <a:gd name="connsiteX190" fmla="*/ 2186 w 10000"/>
                  <a:gd name="connsiteY190" fmla="*/ 6972 h 10000"/>
                  <a:gd name="connsiteX191" fmla="*/ 2161 w 10000"/>
                  <a:gd name="connsiteY191" fmla="*/ 6901 h 10000"/>
                  <a:gd name="connsiteX192" fmla="*/ 2126 w 10000"/>
                  <a:gd name="connsiteY192" fmla="*/ 6794 h 10000"/>
                  <a:gd name="connsiteX193" fmla="*/ 2081 w 10000"/>
                  <a:gd name="connsiteY193" fmla="*/ 6625 h 10000"/>
                  <a:gd name="connsiteX194" fmla="*/ 2041 w 10000"/>
                  <a:gd name="connsiteY194" fmla="*/ 6527 h 10000"/>
                  <a:gd name="connsiteX195" fmla="*/ 1971 w 10000"/>
                  <a:gd name="connsiteY195" fmla="*/ 6402 h 10000"/>
                  <a:gd name="connsiteX196" fmla="*/ 1871 w 10000"/>
                  <a:gd name="connsiteY196" fmla="*/ 6278 h 10000"/>
                  <a:gd name="connsiteX197" fmla="*/ 1751 w 10000"/>
                  <a:gd name="connsiteY197" fmla="*/ 6135 h 10000"/>
                  <a:gd name="connsiteX198" fmla="*/ 1621 w 10000"/>
                  <a:gd name="connsiteY198" fmla="*/ 5984 h 10000"/>
                  <a:gd name="connsiteX199" fmla="*/ 1471 w 10000"/>
                  <a:gd name="connsiteY199" fmla="*/ 5824 h 10000"/>
                  <a:gd name="connsiteX200" fmla="*/ 1311 w 10000"/>
                  <a:gd name="connsiteY200" fmla="*/ 5654 h 10000"/>
                  <a:gd name="connsiteX201" fmla="*/ 1146 w 10000"/>
                  <a:gd name="connsiteY201" fmla="*/ 5503 h 10000"/>
                  <a:gd name="connsiteX202" fmla="*/ 980 w 10000"/>
                  <a:gd name="connsiteY202" fmla="*/ 5343 h 10000"/>
                  <a:gd name="connsiteX203" fmla="*/ 815 w 10000"/>
                  <a:gd name="connsiteY203" fmla="*/ 5191 h 10000"/>
                  <a:gd name="connsiteX204" fmla="*/ 655 w 10000"/>
                  <a:gd name="connsiteY204" fmla="*/ 5040 h 10000"/>
                  <a:gd name="connsiteX205" fmla="*/ 510 w 10000"/>
                  <a:gd name="connsiteY205" fmla="*/ 4907 h 10000"/>
                  <a:gd name="connsiteX206" fmla="*/ 370 w 10000"/>
                  <a:gd name="connsiteY206" fmla="*/ 4791 h 10000"/>
                  <a:gd name="connsiteX207" fmla="*/ 245 w 10000"/>
                  <a:gd name="connsiteY207" fmla="*/ 4675 h 10000"/>
                  <a:gd name="connsiteX208" fmla="*/ 145 w 10000"/>
                  <a:gd name="connsiteY208" fmla="*/ 4595 h 10000"/>
                  <a:gd name="connsiteX209" fmla="*/ 70 w 10000"/>
                  <a:gd name="connsiteY209" fmla="*/ 4524 h 10000"/>
                  <a:gd name="connsiteX210" fmla="*/ 20 w 10000"/>
                  <a:gd name="connsiteY210" fmla="*/ 4488 h 10000"/>
                  <a:gd name="connsiteX211" fmla="*/ 0 w 10000"/>
                  <a:gd name="connsiteY211" fmla="*/ 4479 h 10000"/>
                  <a:gd name="connsiteX212" fmla="*/ 15 w 10000"/>
                  <a:gd name="connsiteY212" fmla="*/ 4452 h 10000"/>
                  <a:gd name="connsiteX213" fmla="*/ 40 w 10000"/>
                  <a:gd name="connsiteY213" fmla="*/ 4417 h 10000"/>
                  <a:gd name="connsiteX214" fmla="*/ 90 w 10000"/>
                  <a:gd name="connsiteY214" fmla="*/ 4346 h 10000"/>
                  <a:gd name="connsiteX215" fmla="*/ 140 w 10000"/>
                  <a:gd name="connsiteY215" fmla="*/ 4274 h 10000"/>
                  <a:gd name="connsiteX216" fmla="*/ 200 w 10000"/>
                  <a:gd name="connsiteY216" fmla="*/ 4185 h 10000"/>
                  <a:gd name="connsiteX217" fmla="*/ 260 w 10000"/>
                  <a:gd name="connsiteY217" fmla="*/ 4105 h 10000"/>
                  <a:gd name="connsiteX218" fmla="*/ 310 w 10000"/>
                  <a:gd name="connsiteY218" fmla="*/ 4034 h 10000"/>
                  <a:gd name="connsiteX219" fmla="*/ 355 w 10000"/>
                  <a:gd name="connsiteY219" fmla="*/ 3963 h 10000"/>
                  <a:gd name="connsiteX220" fmla="*/ 390 w 10000"/>
                  <a:gd name="connsiteY220" fmla="*/ 3918 h 10000"/>
                  <a:gd name="connsiteX221" fmla="*/ 435 w 10000"/>
                  <a:gd name="connsiteY221" fmla="*/ 3882 h 10000"/>
                  <a:gd name="connsiteX222" fmla="*/ 515 w 10000"/>
                  <a:gd name="connsiteY222" fmla="*/ 3856 h 10000"/>
                  <a:gd name="connsiteX223" fmla="*/ 615 w 10000"/>
                  <a:gd name="connsiteY223" fmla="*/ 3847 h 10000"/>
                  <a:gd name="connsiteX224" fmla="*/ 710 w 10000"/>
                  <a:gd name="connsiteY224" fmla="*/ 3829 h 10000"/>
                  <a:gd name="connsiteX225" fmla="*/ 810 w 10000"/>
                  <a:gd name="connsiteY225" fmla="*/ 3829 h 10000"/>
                  <a:gd name="connsiteX226" fmla="*/ 895 w 10000"/>
                  <a:gd name="connsiteY226" fmla="*/ 3847 h 10000"/>
                  <a:gd name="connsiteX227" fmla="*/ 960 w 10000"/>
                  <a:gd name="connsiteY227" fmla="*/ 3856 h 10000"/>
                  <a:gd name="connsiteX228" fmla="*/ 1021 w 10000"/>
                  <a:gd name="connsiteY228" fmla="*/ 3847 h 10000"/>
                  <a:gd name="connsiteX229" fmla="*/ 1086 w 10000"/>
                  <a:gd name="connsiteY229" fmla="*/ 3785 h 10000"/>
                  <a:gd name="connsiteX230" fmla="*/ 1161 w 10000"/>
                  <a:gd name="connsiteY230" fmla="*/ 3704 h 10000"/>
                  <a:gd name="connsiteX231" fmla="*/ 1231 w 10000"/>
                  <a:gd name="connsiteY231" fmla="*/ 3598 h 10000"/>
                  <a:gd name="connsiteX232" fmla="*/ 1306 w 10000"/>
                  <a:gd name="connsiteY232" fmla="*/ 3508 h 10000"/>
                  <a:gd name="connsiteX233" fmla="*/ 1366 w 10000"/>
                  <a:gd name="connsiteY233" fmla="*/ 3419 h 10000"/>
                  <a:gd name="connsiteX234" fmla="*/ 1416 w 10000"/>
                  <a:gd name="connsiteY234" fmla="*/ 3375 h 10000"/>
                  <a:gd name="connsiteX235" fmla="*/ 1481 w 10000"/>
                  <a:gd name="connsiteY235" fmla="*/ 3313 h 10000"/>
                  <a:gd name="connsiteX236" fmla="*/ 1556 w 10000"/>
                  <a:gd name="connsiteY236" fmla="*/ 3259 h 10000"/>
                  <a:gd name="connsiteX237" fmla="*/ 1626 w 10000"/>
                  <a:gd name="connsiteY237" fmla="*/ 3197 h 10000"/>
                  <a:gd name="connsiteX238" fmla="*/ 1691 w 10000"/>
                  <a:gd name="connsiteY238" fmla="*/ 3143 h 10000"/>
                  <a:gd name="connsiteX239" fmla="*/ 1751 w 10000"/>
                  <a:gd name="connsiteY239" fmla="*/ 3108 h 10000"/>
                  <a:gd name="connsiteX240" fmla="*/ 1791 w 10000"/>
                  <a:gd name="connsiteY240" fmla="*/ 3072 h 10000"/>
                  <a:gd name="connsiteX241" fmla="*/ 1806 w 10000"/>
                  <a:gd name="connsiteY241" fmla="*/ 3063 h 10000"/>
                  <a:gd name="connsiteX242" fmla="*/ 1806 w 10000"/>
                  <a:gd name="connsiteY242" fmla="*/ 3037 h 10000"/>
                  <a:gd name="connsiteX243" fmla="*/ 1796 w 10000"/>
                  <a:gd name="connsiteY243" fmla="*/ 2974 h 10000"/>
                  <a:gd name="connsiteX244" fmla="*/ 1791 w 10000"/>
                  <a:gd name="connsiteY244" fmla="*/ 2885 h 10000"/>
                  <a:gd name="connsiteX245" fmla="*/ 1791 w 10000"/>
                  <a:gd name="connsiteY245" fmla="*/ 2787 h 10000"/>
                  <a:gd name="connsiteX246" fmla="*/ 1796 w 10000"/>
                  <a:gd name="connsiteY246" fmla="*/ 2716 h 10000"/>
                  <a:gd name="connsiteX247" fmla="*/ 1811 w 10000"/>
                  <a:gd name="connsiteY247" fmla="*/ 2618 h 10000"/>
                  <a:gd name="connsiteX248" fmla="*/ 1826 w 10000"/>
                  <a:gd name="connsiteY248" fmla="*/ 2467 h 10000"/>
                  <a:gd name="connsiteX249" fmla="*/ 1846 w 10000"/>
                  <a:gd name="connsiteY249" fmla="*/ 2289 h 10000"/>
                  <a:gd name="connsiteX250" fmla="*/ 1871 w 10000"/>
                  <a:gd name="connsiteY250" fmla="*/ 2084 h 10000"/>
                  <a:gd name="connsiteX251" fmla="*/ 1896 w 10000"/>
                  <a:gd name="connsiteY251" fmla="*/ 1897 h 10000"/>
                  <a:gd name="connsiteX252" fmla="*/ 1916 w 10000"/>
                  <a:gd name="connsiteY252" fmla="*/ 1710 h 10000"/>
                  <a:gd name="connsiteX253" fmla="*/ 1936 w 10000"/>
                  <a:gd name="connsiteY253" fmla="*/ 1549 h 10000"/>
                  <a:gd name="connsiteX254" fmla="*/ 1956 w 10000"/>
                  <a:gd name="connsiteY254" fmla="*/ 1425 h 10000"/>
                  <a:gd name="connsiteX255" fmla="*/ 1971 w 10000"/>
                  <a:gd name="connsiteY255" fmla="*/ 1327 h 10000"/>
                  <a:gd name="connsiteX256" fmla="*/ 1971 w 10000"/>
                  <a:gd name="connsiteY256" fmla="*/ 1300 h 10000"/>
                  <a:gd name="connsiteX257" fmla="*/ 2006 w 10000"/>
                  <a:gd name="connsiteY257" fmla="*/ 1264 h 10000"/>
                  <a:gd name="connsiteX258" fmla="*/ 2076 w 10000"/>
                  <a:gd name="connsiteY258" fmla="*/ 1238 h 10000"/>
                  <a:gd name="connsiteX259" fmla="*/ 2166 w 10000"/>
                  <a:gd name="connsiteY259" fmla="*/ 1175 h 10000"/>
                  <a:gd name="connsiteX260" fmla="*/ 2286 w 10000"/>
                  <a:gd name="connsiteY260" fmla="*/ 1131 h 10000"/>
                  <a:gd name="connsiteX261" fmla="*/ 2421 w 10000"/>
                  <a:gd name="connsiteY261" fmla="*/ 1060 h 10000"/>
                  <a:gd name="connsiteX262" fmla="*/ 2566 w 10000"/>
                  <a:gd name="connsiteY262" fmla="*/ 988 h 10000"/>
                  <a:gd name="connsiteX263" fmla="*/ 2716 w 10000"/>
                  <a:gd name="connsiteY263" fmla="*/ 926 h 10000"/>
                  <a:gd name="connsiteX264" fmla="*/ 2871 w 10000"/>
                  <a:gd name="connsiteY264" fmla="*/ 855 h 10000"/>
                  <a:gd name="connsiteX265" fmla="*/ 3022 w 10000"/>
                  <a:gd name="connsiteY265" fmla="*/ 793 h 10000"/>
                  <a:gd name="connsiteX266" fmla="*/ 3152 w 10000"/>
                  <a:gd name="connsiteY266" fmla="*/ 730 h 10000"/>
                  <a:gd name="connsiteX267" fmla="*/ 3277 w 10000"/>
                  <a:gd name="connsiteY267" fmla="*/ 686 h 10000"/>
                  <a:gd name="connsiteX268" fmla="*/ 3377 w 10000"/>
                  <a:gd name="connsiteY268" fmla="*/ 632 h 10000"/>
                  <a:gd name="connsiteX269" fmla="*/ 3447 w 10000"/>
                  <a:gd name="connsiteY269" fmla="*/ 606 h 10000"/>
                  <a:gd name="connsiteX270" fmla="*/ 3487 w 10000"/>
                  <a:gd name="connsiteY270" fmla="*/ 579 h 10000"/>
                  <a:gd name="connsiteX271" fmla="*/ 3532 w 10000"/>
                  <a:gd name="connsiteY271" fmla="*/ 552 h 10000"/>
                  <a:gd name="connsiteX272" fmla="*/ 3612 w 10000"/>
                  <a:gd name="connsiteY272" fmla="*/ 516 h 10000"/>
                  <a:gd name="connsiteX273" fmla="*/ 3712 w 10000"/>
                  <a:gd name="connsiteY273" fmla="*/ 481 h 10000"/>
                  <a:gd name="connsiteX274" fmla="*/ 3822 w 10000"/>
                  <a:gd name="connsiteY274" fmla="*/ 445 h 10000"/>
                  <a:gd name="connsiteX275" fmla="*/ 3942 w 10000"/>
                  <a:gd name="connsiteY275" fmla="*/ 401 h 10000"/>
                  <a:gd name="connsiteX276" fmla="*/ 4062 w 10000"/>
                  <a:gd name="connsiteY276" fmla="*/ 365 h 10000"/>
                  <a:gd name="connsiteX277" fmla="*/ 4167 w 10000"/>
                  <a:gd name="connsiteY277" fmla="*/ 329 h 10000"/>
                  <a:gd name="connsiteX278" fmla="*/ 4242 w 10000"/>
                  <a:gd name="connsiteY278" fmla="*/ 312 h 10000"/>
                  <a:gd name="connsiteX279" fmla="*/ 4302 w 10000"/>
                  <a:gd name="connsiteY279" fmla="*/ 285 h 10000"/>
                  <a:gd name="connsiteX280" fmla="*/ 4322 w 10000"/>
                  <a:gd name="connsiteY280" fmla="*/ 285 h 10000"/>
                  <a:gd name="connsiteX281" fmla="*/ 4342 w 10000"/>
                  <a:gd name="connsiteY281" fmla="*/ 276 h 10000"/>
                  <a:gd name="connsiteX282" fmla="*/ 4387 w 10000"/>
                  <a:gd name="connsiteY282" fmla="*/ 240 h 10000"/>
                  <a:gd name="connsiteX283" fmla="*/ 4462 w 10000"/>
                  <a:gd name="connsiteY283" fmla="*/ 196 h 10000"/>
                  <a:gd name="connsiteX284" fmla="*/ 4547 w 10000"/>
                  <a:gd name="connsiteY284" fmla="*/ 142 h 10000"/>
                  <a:gd name="connsiteX285" fmla="*/ 4652 w 10000"/>
                  <a:gd name="connsiteY285" fmla="*/ 89 h 10000"/>
                  <a:gd name="connsiteX286" fmla="*/ 4762 w 10000"/>
                  <a:gd name="connsiteY286" fmla="*/ 53 h 10000"/>
                  <a:gd name="connsiteX287" fmla="*/ 4867 w 10000"/>
                  <a:gd name="connsiteY287" fmla="*/ 18 h 10000"/>
                  <a:gd name="connsiteX288" fmla="*/ 4982 w 10000"/>
                  <a:gd name="connsiteY288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986 w 10000"/>
                  <a:gd name="connsiteY166" fmla="*/ 10000 h 10000"/>
                  <a:gd name="connsiteX167" fmla="*/ 2831 w 10000"/>
                  <a:gd name="connsiteY167" fmla="*/ 9955 h 10000"/>
                  <a:gd name="connsiteX168" fmla="*/ 2776 w 10000"/>
                  <a:gd name="connsiteY168" fmla="*/ 9938 h 10000"/>
                  <a:gd name="connsiteX169" fmla="*/ 2716 w 10000"/>
                  <a:gd name="connsiteY169" fmla="*/ 9920 h 10000"/>
                  <a:gd name="connsiteX170" fmla="*/ 2646 w 10000"/>
                  <a:gd name="connsiteY170" fmla="*/ 9893 h 10000"/>
                  <a:gd name="connsiteX171" fmla="*/ 2561 w 10000"/>
                  <a:gd name="connsiteY171" fmla="*/ 9875 h 10000"/>
                  <a:gd name="connsiteX172" fmla="*/ 2401 w 10000"/>
                  <a:gd name="connsiteY172" fmla="*/ 9804 h 10000"/>
                  <a:gd name="connsiteX173" fmla="*/ 2266 w 10000"/>
                  <a:gd name="connsiteY173" fmla="*/ 9697 h 10000"/>
                  <a:gd name="connsiteX174" fmla="*/ 2161 w 10000"/>
                  <a:gd name="connsiteY174" fmla="*/ 9564 h 10000"/>
                  <a:gd name="connsiteX175" fmla="*/ 2066 w 10000"/>
                  <a:gd name="connsiteY175" fmla="*/ 9412 h 10000"/>
                  <a:gd name="connsiteX176" fmla="*/ 2001 w 10000"/>
                  <a:gd name="connsiteY176" fmla="*/ 9252 h 10000"/>
                  <a:gd name="connsiteX177" fmla="*/ 1951 w 10000"/>
                  <a:gd name="connsiteY177" fmla="*/ 9065 h 10000"/>
                  <a:gd name="connsiteX178" fmla="*/ 1911 w 10000"/>
                  <a:gd name="connsiteY178" fmla="*/ 8887 h 10000"/>
                  <a:gd name="connsiteX179" fmla="*/ 1881 w 10000"/>
                  <a:gd name="connsiteY179" fmla="*/ 8700 h 10000"/>
                  <a:gd name="connsiteX180" fmla="*/ 1871 w 10000"/>
                  <a:gd name="connsiteY180" fmla="*/ 8513 h 10000"/>
                  <a:gd name="connsiteX181" fmla="*/ 1861 w 10000"/>
                  <a:gd name="connsiteY181" fmla="*/ 8335 h 10000"/>
                  <a:gd name="connsiteX182" fmla="*/ 1861 w 10000"/>
                  <a:gd name="connsiteY182" fmla="*/ 8175 h 10000"/>
                  <a:gd name="connsiteX183" fmla="*/ 1871 w 10000"/>
                  <a:gd name="connsiteY183" fmla="*/ 8032 h 10000"/>
                  <a:gd name="connsiteX184" fmla="*/ 1881 w 10000"/>
                  <a:gd name="connsiteY184" fmla="*/ 7916 h 10000"/>
                  <a:gd name="connsiteX185" fmla="*/ 1891 w 10000"/>
                  <a:gd name="connsiteY185" fmla="*/ 7827 h 10000"/>
                  <a:gd name="connsiteX186" fmla="*/ 1896 w 10000"/>
                  <a:gd name="connsiteY186" fmla="*/ 7765 h 10000"/>
                  <a:gd name="connsiteX187" fmla="*/ 1896 w 10000"/>
                  <a:gd name="connsiteY187" fmla="*/ 7738 h 10000"/>
                  <a:gd name="connsiteX188" fmla="*/ 2191 w 10000"/>
                  <a:gd name="connsiteY188" fmla="*/ 6990 h 10000"/>
                  <a:gd name="connsiteX189" fmla="*/ 2186 w 10000"/>
                  <a:gd name="connsiteY189" fmla="*/ 6972 h 10000"/>
                  <a:gd name="connsiteX190" fmla="*/ 2161 w 10000"/>
                  <a:gd name="connsiteY190" fmla="*/ 6901 h 10000"/>
                  <a:gd name="connsiteX191" fmla="*/ 2126 w 10000"/>
                  <a:gd name="connsiteY191" fmla="*/ 6794 h 10000"/>
                  <a:gd name="connsiteX192" fmla="*/ 2081 w 10000"/>
                  <a:gd name="connsiteY192" fmla="*/ 6625 h 10000"/>
                  <a:gd name="connsiteX193" fmla="*/ 2041 w 10000"/>
                  <a:gd name="connsiteY193" fmla="*/ 6527 h 10000"/>
                  <a:gd name="connsiteX194" fmla="*/ 1971 w 10000"/>
                  <a:gd name="connsiteY194" fmla="*/ 6402 h 10000"/>
                  <a:gd name="connsiteX195" fmla="*/ 1871 w 10000"/>
                  <a:gd name="connsiteY195" fmla="*/ 6278 h 10000"/>
                  <a:gd name="connsiteX196" fmla="*/ 1751 w 10000"/>
                  <a:gd name="connsiteY196" fmla="*/ 6135 h 10000"/>
                  <a:gd name="connsiteX197" fmla="*/ 1621 w 10000"/>
                  <a:gd name="connsiteY197" fmla="*/ 5984 h 10000"/>
                  <a:gd name="connsiteX198" fmla="*/ 1471 w 10000"/>
                  <a:gd name="connsiteY198" fmla="*/ 5824 h 10000"/>
                  <a:gd name="connsiteX199" fmla="*/ 1311 w 10000"/>
                  <a:gd name="connsiteY199" fmla="*/ 5654 h 10000"/>
                  <a:gd name="connsiteX200" fmla="*/ 1146 w 10000"/>
                  <a:gd name="connsiteY200" fmla="*/ 5503 h 10000"/>
                  <a:gd name="connsiteX201" fmla="*/ 980 w 10000"/>
                  <a:gd name="connsiteY201" fmla="*/ 5343 h 10000"/>
                  <a:gd name="connsiteX202" fmla="*/ 815 w 10000"/>
                  <a:gd name="connsiteY202" fmla="*/ 5191 h 10000"/>
                  <a:gd name="connsiteX203" fmla="*/ 655 w 10000"/>
                  <a:gd name="connsiteY203" fmla="*/ 5040 h 10000"/>
                  <a:gd name="connsiteX204" fmla="*/ 510 w 10000"/>
                  <a:gd name="connsiteY204" fmla="*/ 4907 h 10000"/>
                  <a:gd name="connsiteX205" fmla="*/ 370 w 10000"/>
                  <a:gd name="connsiteY205" fmla="*/ 4791 h 10000"/>
                  <a:gd name="connsiteX206" fmla="*/ 245 w 10000"/>
                  <a:gd name="connsiteY206" fmla="*/ 4675 h 10000"/>
                  <a:gd name="connsiteX207" fmla="*/ 145 w 10000"/>
                  <a:gd name="connsiteY207" fmla="*/ 4595 h 10000"/>
                  <a:gd name="connsiteX208" fmla="*/ 70 w 10000"/>
                  <a:gd name="connsiteY208" fmla="*/ 4524 h 10000"/>
                  <a:gd name="connsiteX209" fmla="*/ 20 w 10000"/>
                  <a:gd name="connsiteY209" fmla="*/ 4488 h 10000"/>
                  <a:gd name="connsiteX210" fmla="*/ 0 w 10000"/>
                  <a:gd name="connsiteY210" fmla="*/ 4479 h 10000"/>
                  <a:gd name="connsiteX211" fmla="*/ 15 w 10000"/>
                  <a:gd name="connsiteY211" fmla="*/ 4452 h 10000"/>
                  <a:gd name="connsiteX212" fmla="*/ 40 w 10000"/>
                  <a:gd name="connsiteY212" fmla="*/ 4417 h 10000"/>
                  <a:gd name="connsiteX213" fmla="*/ 90 w 10000"/>
                  <a:gd name="connsiteY213" fmla="*/ 4346 h 10000"/>
                  <a:gd name="connsiteX214" fmla="*/ 140 w 10000"/>
                  <a:gd name="connsiteY214" fmla="*/ 4274 h 10000"/>
                  <a:gd name="connsiteX215" fmla="*/ 200 w 10000"/>
                  <a:gd name="connsiteY215" fmla="*/ 4185 h 10000"/>
                  <a:gd name="connsiteX216" fmla="*/ 260 w 10000"/>
                  <a:gd name="connsiteY216" fmla="*/ 4105 h 10000"/>
                  <a:gd name="connsiteX217" fmla="*/ 310 w 10000"/>
                  <a:gd name="connsiteY217" fmla="*/ 4034 h 10000"/>
                  <a:gd name="connsiteX218" fmla="*/ 355 w 10000"/>
                  <a:gd name="connsiteY218" fmla="*/ 3963 h 10000"/>
                  <a:gd name="connsiteX219" fmla="*/ 390 w 10000"/>
                  <a:gd name="connsiteY219" fmla="*/ 3918 h 10000"/>
                  <a:gd name="connsiteX220" fmla="*/ 435 w 10000"/>
                  <a:gd name="connsiteY220" fmla="*/ 3882 h 10000"/>
                  <a:gd name="connsiteX221" fmla="*/ 515 w 10000"/>
                  <a:gd name="connsiteY221" fmla="*/ 3856 h 10000"/>
                  <a:gd name="connsiteX222" fmla="*/ 615 w 10000"/>
                  <a:gd name="connsiteY222" fmla="*/ 3847 h 10000"/>
                  <a:gd name="connsiteX223" fmla="*/ 710 w 10000"/>
                  <a:gd name="connsiteY223" fmla="*/ 3829 h 10000"/>
                  <a:gd name="connsiteX224" fmla="*/ 810 w 10000"/>
                  <a:gd name="connsiteY224" fmla="*/ 3829 h 10000"/>
                  <a:gd name="connsiteX225" fmla="*/ 895 w 10000"/>
                  <a:gd name="connsiteY225" fmla="*/ 3847 h 10000"/>
                  <a:gd name="connsiteX226" fmla="*/ 960 w 10000"/>
                  <a:gd name="connsiteY226" fmla="*/ 3856 h 10000"/>
                  <a:gd name="connsiteX227" fmla="*/ 1021 w 10000"/>
                  <a:gd name="connsiteY227" fmla="*/ 3847 h 10000"/>
                  <a:gd name="connsiteX228" fmla="*/ 1086 w 10000"/>
                  <a:gd name="connsiteY228" fmla="*/ 3785 h 10000"/>
                  <a:gd name="connsiteX229" fmla="*/ 1161 w 10000"/>
                  <a:gd name="connsiteY229" fmla="*/ 3704 h 10000"/>
                  <a:gd name="connsiteX230" fmla="*/ 1231 w 10000"/>
                  <a:gd name="connsiteY230" fmla="*/ 3598 h 10000"/>
                  <a:gd name="connsiteX231" fmla="*/ 1306 w 10000"/>
                  <a:gd name="connsiteY231" fmla="*/ 3508 h 10000"/>
                  <a:gd name="connsiteX232" fmla="*/ 1366 w 10000"/>
                  <a:gd name="connsiteY232" fmla="*/ 3419 h 10000"/>
                  <a:gd name="connsiteX233" fmla="*/ 1416 w 10000"/>
                  <a:gd name="connsiteY233" fmla="*/ 3375 h 10000"/>
                  <a:gd name="connsiteX234" fmla="*/ 1481 w 10000"/>
                  <a:gd name="connsiteY234" fmla="*/ 3313 h 10000"/>
                  <a:gd name="connsiteX235" fmla="*/ 1556 w 10000"/>
                  <a:gd name="connsiteY235" fmla="*/ 3259 h 10000"/>
                  <a:gd name="connsiteX236" fmla="*/ 1626 w 10000"/>
                  <a:gd name="connsiteY236" fmla="*/ 3197 h 10000"/>
                  <a:gd name="connsiteX237" fmla="*/ 1691 w 10000"/>
                  <a:gd name="connsiteY237" fmla="*/ 3143 h 10000"/>
                  <a:gd name="connsiteX238" fmla="*/ 1751 w 10000"/>
                  <a:gd name="connsiteY238" fmla="*/ 3108 h 10000"/>
                  <a:gd name="connsiteX239" fmla="*/ 1791 w 10000"/>
                  <a:gd name="connsiteY239" fmla="*/ 3072 h 10000"/>
                  <a:gd name="connsiteX240" fmla="*/ 1806 w 10000"/>
                  <a:gd name="connsiteY240" fmla="*/ 3063 h 10000"/>
                  <a:gd name="connsiteX241" fmla="*/ 1806 w 10000"/>
                  <a:gd name="connsiteY241" fmla="*/ 3037 h 10000"/>
                  <a:gd name="connsiteX242" fmla="*/ 1796 w 10000"/>
                  <a:gd name="connsiteY242" fmla="*/ 2974 h 10000"/>
                  <a:gd name="connsiteX243" fmla="*/ 1791 w 10000"/>
                  <a:gd name="connsiteY243" fmla="*/ 2885 h 10000"/>
                  <a:gd name="connsiteX244" fmla="*/ 1791 w 10000"/>
                  <a:gd name="connsiteY244" fmla="*/ 2787 h 10000"/>
                  <a:gd name="connsiteX245" fmla="*/ 1796 w 10000"/>
                  <a:gd name="connsiteY245" fmla="*/ 2716 h 10000"/>
                  <a:gd name="connsiteX246" fmla="*/ 1811 w 10000"/>
                  <a:gd name="connsiteY246" fmla="*/ 2618 h 10000"/>
                  <a:gd name="connsiteX247" fmla="*/ 1826 w 10000"/>
                  <a:gd name="connsiteY247" fmla="*/ 2467 h 10000"/>
                  <a:gd name="connsiteX248" fmla="*/ 1846 w 10000"/>
                  <a:gd name="connsiteY248" fmla="*/ 2289 h 10000"/>
                  <a:gd name="connsiteX249" fmla="*/ 1871 w 10000"/>
                  <a:gd name="connsiteY249" fmla="*/ 2084 h 10000"/>
                  <a:gd name="connsiteX250" fmla="*/ 1896 w 10000"/>
                  <a:gd name="connsiteY250" fmla="*/ 1897 h 10000"/>
                  <a:gd name="connsiteX251" fmla="*/ 1916 w 10000"/>
                  <a:gd name="connsiteY251" fmla="*/ 1710 h 10000"/>
                  <a:gd name="connsiteX252" fmla="*/ 1936 w 10000"/>
                  <a:gd name="connsiteY252" fmla="*/ 1549 h 10000"/>
                  <a:gd name="connsiteX253" fmla="*/ 1956 w 10000"/>
                  <a:gd name="connsiteY253" fmla="*/ 1425 h 10000"/>
                  <a:gd name="connsiteX254" fmla="*/ 1971 w 10000"/>
                  <a:gd name="connsiteY254" fmla="*/ 1327 h 10000"/>
                  <a:gd name="connsiteX255" fmla="*/ 1971 w 10000"/>
                  <a:gd name="connsiteY255" fmla="*/ 1300 h 10000"/>
                  <a:gd name="connsiteX256" fmla="*/ 2006 w 10000"/>
                  <a:gd name="connsiteY256" fmla="*/ 1264 h 10000"/>
                  <a:gd name="connsiteX257" fmla="*/ 2076 w 10000"/>
                  <a:gd name="connsiteY257" fmla="*/ 1238 h 10000"/>
                  <a:gd name="connsiteX258" fmla="*/ 2166 w 10000"/>
                  <a:gd name="connsiteY258" fmla="*/ 1175 h 10000"/>
                  <a:gd name="connsiteX259" fmla="*/ 2286 w 10000"/>
                  <a:gd name="connsiteY259" fmla="*/ 1131 h 10000"/>
                  <a:gd name="connsiteX260" fmla="*/ 2421 w 10000"/>
                  <a:gd name="connsiteY260" fmla="*/ 1060 h 10000"/>
                  <a:gd name="connsiteX261" fmla="*/ 2566 w 10000"/>
                  <a:gd name="connsiteY261" fmla="*/ 988 h 10000"/>
                  <a:gd name="connsiteX262" fmla="*/ 2716 w 10000"/>
                  <a:gd name="connsiteY262" fmla="*/ 926 h 10000"/>
                  <a:gd name="connsiteX263" fmla="*/ 2871 w 10000"/>
                  <a:gd name="connsiteY263" fmla="*/ 855 h 10000"/>
                  <a:gd name="connsiteX264" fmla="*/ 3022 w 10000"/>
                  <a:gd name="connsiteY264" fmla="*/ 793 h 10000"/>
                  <a:gd name="connsiteX265" fmla="*/ 3152 w 10000"/>
                  <a:gd name="connsiteY265" fmla="*/ 730 h 10000"/>
                  <a:gd name="connsiteX266" fmla="*/ 3277 w 10000"/>
                  <a:gd name="connsiteY266" fmla="*/ 686 h 10000"/>
                  <a:gd name="connsiteX267" fmla="*/ 3377 w 10000"/>
                  <a:gd name="connsiteY267" fmla="*/ 632 h 10000"/>
                  <a:gd name="connsiteX268" fmla="*/ 3447 w 10000"/>
                  <a:gd name="connsiteY268" fmla="*/ 606 h 10000"/>
                  <a:gd name="connsiteX269" fmla="*/ 3487 w 10000"/>
                  <a:gd name="connsiteY269" fmla="*/ 579 h 10000"/>
                  <a:gd name="connsiteX270" fmla="*/ 3532 w 10000"/>
                  <a:gd name="connsiteY270" fmla="*/ 552 h 10000"/>
                  <a:gd name="connsiteX271" fmla="*/ 3612 w 10000"/>
                  <a:gd name="connsiteY271" fmla="*/ 516 h 10000"/>
                  <a:gd name="connsiteX272" fmla="*/ 3712 w 10000"/>
                  <a:gd name="connsiteY272" fmla="*/ 481 h 10000"/>
                  <a:gd name="connsiteX273" fmla="*/ 3822 w 10000"/>
                  <a:gd name="connsiteY273" fmla="*/ 445 h 10000"/>
                  <a:gd name="connsiteX274" fmla="*/ 3942 w 10000"/>
                  <a:gd name="connsiteY274" fmla="*/ 401 h 10000"/>
                  <a:gd name="connsiteX275" fmla="*/ 4062 w 10000"/>
                  <a:gd name="connsiteY275" fmla="*/ 365 h 10000"/>
                  <a:gd name="connsiteX276" fmla="*/ 4167 w 10000"/>
                  <a:gd name="connsiteY276" fmla="*/ 329 h 10000"/>
                  <a:gd name="connsiteX277" fmla="*/ 4242 w 10000"/>
                  <a:gd name="connsiteY277" fmla="*/ 312 h 10000"/>
                  <a:gd name="connsiteX278" fmla="*/ 4302 w 10000"/>
                  <a:gd name="connsiteY278" fmla="*/ 285 h 10000"/>
                  <a:gd name="connsiteX279" fmla="*/ 4322 w 10000"/>
                  <a:gd name="connsiteY279" fmla="*/ 285 h 10000"/>
                  <a:gd name="connsiteX280" fmla="*/ 4342 w 10000"/>
                  <a:gd name="connsiteY280" fmla="*/ 276 h 10000"/>
                  <a:gd name="connsiteX281" fmla="*/ 4387 w 10000"/>
                  <a:gd name="connsiteY281" fmla="*/ 240 h 10000"/>
                  <a:gd name="connsiteX282" fmla="*/ 4462 w 10000"/>
                  <a:gd name="connsiteY282" fmla="*/ 196 h 10000"/>
                  <a:gd name="connsiteX283" fmla="*/ 4547 w 10000"/>
                  <a:gd name="connsiteY283" fmla="*/ 142 h 10000"/>
                  <a:gd name="connsiteX284" fmla="*/ 4652 w 10000"/>
                  <a:gd name="connsiteY284" fmla="*/ 89 h 10000"/>
                  <a:gd name="connsiteX285" fmla="*/ 4762 w 10000"/>
                  <a:gd name="connsiteY285" fmla="*/ 53 h 10000"/>
                  <a:gd name="connsiteX286" fmla="*/ 4867 w 10000"/>
                  <a:gd name="connsiteY286" fmla="*/ 18 h 10000"/>
                  <a:gd name="connsiteX287" fmla="*/ 4982 w 10000"/>
                  <a:gd name="connsiteY287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986 w 10000"/>
                  <a:gd name="connsiteY165" fmla="*/ 10000 h 10000"/>
                  <a:gd name="connsiteX166" fmla="*/ 2831 w 10000"/>
                  <a:gd name="connsiteY166" fmla="*/ 9955 h 10000"/>
                  <a:gd name="connsiteX167" fmla="*/ 2776 w 10000"/>
                  <a:gd name="connsiteY167" fmla="*/ 9938 h 10000"/>
                  <a:gd name="connsiteX168" fmla="*/ 2716 w 10000"/>
                  <a:gd name="connsiteY168" fmla="*/ 9920 h 10000"/>
                  <a:gd name="connsiteX169" fmla="*/ 2646 w 10000"/>
                  <a:gd name="connsiteY169" fmla="*/ 9893 h 10000"/>
                  <a:gd name="connsiteX170" fmla="*/ 2561 w 10000"/>
                  <a:gd name="connsiteY170" fmla="*/ 9875 h 10000"/>
                  <a:gd name="connsiteX171" fmla="*/ 2401 w 10000"/>
                  <a:gd name="connsiteY171" fmla="*/ 9804 h 10000"/>
                  <a:gd name="connsiteX172" fmla="*/ 2266 w 10000"/>
                  <a:gd name="connsiteY172" fmla="*/ 9697 h 10000"/>
                  <a:gd name="connsiteX173" fmla="*/ 2161 w 10000"/>
                  <a:gd name="connsiteY173" fmla="*/ 9564 h 10000"/>
                  <a:gd name="connsiteX174" fmla="*/ 2066 w 10000"/>
                  <a:gd name="connsiteY174" fmla="*/ 9412 h 10000"/>
                  <a:gd name="connsiteX175" fmla="*/ 2001 w 10000"/>
                  <a:gd name="connsiteY175" fmla="*/ 9252 h 10000"/>
                  <a:gd name="connsiteX176" fmla="*/ 1951 w 10000"/>
                  <a:gd name="connsiteY176" fmla="*/ 9065 h 10000"/>
                  <a:gd name="connsiteX177" fmla="*/ 1911 w 10000"/>
                  <a:gd name="connsiteY177" fmla="*/ 8887 h 10000"/>
                  <a:gd name="connsiteX178" fmla="*/ 1881 w 10000"/>
                  <a:gd name="connsiteY178" fmla="*/ 8700 h 10000"/>
                  <a:gd name="connsiteX179" fmla="*/ 1871 w 10000"/>
                  <a:gd name="connsiteY179" fmla="*/ 8513 h 10000"/>
                  <a:gd name="connsiteX180" fmla="*/ 1861 w 10000"/>
                  <a:gd name="connsiteY180" fmla="*/ 8335 h 10000"/>
                  <a:gd name="connsiteX181" fmla="*/ 1861 w 10000"/>
                  <a:gd name="connsiteY181" fmla="*/ 8175 h 10000"/>
                  <a:gd name="connsiteX182" fmla="*/ 1871 w 10000"/>
                  <a:gd name="connsiteY182" fmla="*/ 8032 h 10000"/>
                  <a:gd name="connsiteX183" fmla="*/ 1881 w 10000"/>
                  <a:gd name="connsiteY183" fmla="*/ 7916 h 10000"/>
                  <a:gd name="connsiteX184" fmla="*/ 1891 w 10000"/>
                  <a:gd name="connsiteY184" fmla="*/ 7827 h 10000"/>
                  <a:gd name="connsiteX185" fmla="*/ 1896 w 10000"/>
                  <a:gd name="connsiteY185" fmla="*/ 7765 h 10000"/>
                  <a:gd name="connsiteX186" fmla="*/ 1896 w 10000"/>
                  <a:gd name="connsiteY186" fmla="*/ 7738 h 10000"/>
                  <a:gd name="connsiteX187" fmla="*/ 2191 w 10000"/>
                  <a:gd name="connsiteY187" fmla="*/ 6990 h 10000"/>
                  <a:gd name="connsiteX188" fmla="*/ 2186 w 10000"/>
                  <a:gd name="connsiteY188" fmla="*/ 6972 h 10000"/>
                  <a:gd name="connsiteX189" fmla="*/ 2161 w 10000"/>
                  <a:gd name="connsiteY189" fmla="*/ 6901 h 10000"/>
                  <a:gd name="connsiteX190" fmla="*/ 2126 w 10000"/>
                  <a:gd name="connsiteY190" fmla="*/ 6794 h 10000"/>
                  <a:gd name="connsiteX191" fmla="*/ 2081 w 10000"/>
                  <a:gd name="connsiteY191" fmla="*/ 6625 h 10000"/>
                  <a:gd name="connsiteX192" fmla="*/ 2041 w 10000"/>
                  <a:gd name="connsiteY192" fmla="*/ 6527 h 10000"/>
                  <a:gd name="connsiteX193" fmla="*/ 1971 w 10000"/>
                  <a:gd name="connsiteY193" fmla="*/ 6402 h 10000"/>
                  <a:gd name="connsiteX194" fmla="*/ 1871 w 10000"/>
                  <a:gd name="connsiteY194" fmla="*/ 6278 h 10000"/>
                  <a:gd name="connsiteX195" fmla="*/ 1751 w 10000"/>
                  <a:gd name="connsiteY195" fmla="*/ 6135 h 10000"/>
                  <a:gd name="connsiteX196" fmla="*/ 1621 w 10000"/>
                  <a:gd name="connsiteY196" fmla="*/ 5984 h 10000"/>
                  <a:gd name="connsiteX197" fmla="*/ 1471 w 10000"/>
                  <a:gd name="connsiteY197" fmla="*/ 5824 h 10000"/>
                  <a:gd name="connsiteX198" fmla="*/ 1311 w 10000"/>
                  <a:gd name="connsiteY198" fmla="*/ 5654 h 10000"/>
                  <a:gd name="connsiteX199" fmla="*/ 1146 w 10000"/>
                  <a:gd name="connsiteY199" fmla="*/ 5503 h 10000"/>
                  <a:gd name="connsiteX200" fmla="*/ 980 w 10000"/>
                  <a:gd name="connsiteY200" fmla="*/ 5343 h 10000"/>
                  <a:gd name="connsiteX201" fmla="*/ 815 w 10000"/>
                  <a:gd name="connsiteY201" fmla="*/ 5191 h 10000"/>
                  <a:gd name="connsiteX202" fmla="*/ 655 w 10000"/>
                  <a:gd name="connsiteY202" fmla="*/ 5040 h 10000"/>
                  <a:gd name="connsiteX203" fmla="*/ 510 w 10000"/>
                  <a:gd name="connsiteY203" fmla="*/ 4907 h 10000"/>
                  <a:gd name="connsiteX204" fmla="*/ 370 w 10000"/>
                  <a:gd name="connsiteY204" fmla="*/ 4791 h 10000"/>
                  <a:gd name="connsiteX205" fmla="*/ 245 w 10000"/>
                  <a:gd name="connsiteY205" fmla="*/ 4675 h 10000"/>
                  <a:gd name="connsiteX206" fmla="*/ 145 w 10000"/>
                  <a:gd name="connsiteY206" fmla="*/ 4595 h 10000"/>
                  <a:gd name="connsiteX207" fmla="*/ 70 w 10000"/>
                  <a:gd name="connsiteY207" fmla="*/ 4524 h 10000"/>
                  <a:gd name="connsiteX208" fmla="*/ 20 w 10000"/>
                  <a:gd name="connsiteY208" fmla="*/ 4488 h 10000"/>
                  <a:gd name="connsiteX209" fmla="*/ 0 w 10000"/>
                  <a:gd name="connsiteY209" fmla="*/ 4479 h 10000"/>
                  <a:gd name="connsiteX210" fmla="*/ 15 w 10000"/>
                  <a:gd name="connsiteY210" fmla="*/ 4452 h 10000"/>
                  <a:gd name="connsiteX211" fmla="*/ 40 w 10000"/>
                  <a:gd name="connsiteY211" fmla="*/ 4417 h 10000"/>
                  <a:gd name="connsiteX212" fmla="*/ 90 w 10000"/>
                  <a:gd name="connsiteY212" fmla="*/ 4346 h 10000"/>
                  <a:gd name="connsiteX213" fmla="*/ 140 w 10000"/>
                  <a:gd name="connsiteY213" fmla="*/ 4274 h 10000"/>
                  <a:gd name="connsiteX214" fmla="*/ 200 w 10000"/>
                  <a:gd name="connsiteY214" fmla="*/ 4185 h 10000"/>
                  <a:gd name="connsiteX215" fmla="*/ 260 w 10000"/>
                  <a:gd name="connsiteY215" fmla="*/ 4105 h 10000"/>
                  <a:gd name="connsiteX216" fmla="*/ 310 w 10000"/>
                  <a:gd name="connsiteY216" fmla="*/ 4034 h 10000"/>
                  <a:gd name="connsiteX217" fmla="*/ 355 w 10000"/>
                  <a:gd name="connsiteY217" fmla="*/ 3963 h 10000"/>
                  <a:gd name="connsiteX218" fmla="*/ 390 w 10000"/>
                  <a:gd name="connsiteY218" fmla="*/ 3918 h 10000"/>
                  <a:gd name="connsiteX219" fmla="*/ 435 w 10000"/>
                  <a:gd name="connsiteY219" fmla="*/ 3882 h 10000"/>
                  <a:gd name="connsiteX220" fmla="*/ 515 w 10000"/>
                  <a:gd name="connsiteY220" fmla="*/ 3856 h 10000"/>
                  <a:gd name="connsiteX221" fmla="*/ 615 w 10000"/>
                  <a:gd name="connsiteY221" fmla="*/ 3847 h 10000"/>
                  <a:gd name="connsiteX222" fmla="*/ 710 w 10000"/>
                  <a:gd name="connsiteY222" fmla="*/ 3829 h 10000"/>
                  <a:gd name="connsiteX223" fmla="*/ 810 w 10000"/>
                  <a:gd name="connsiteY223" fmla="*/ 3829 h 10000"/>
                  <a:gd name="connsiteX224" fmla="*/ 895 w 10000"/>
                  <a:gd name="connsiteY224" fmla="*/ 3847 h 10000"/>
                  <a:gd name="connsiteX225" fmla="*/ 960 w 10000"/>
                  <a:gd name="connsiteY225" fmla="*/ 3856 h 10000"/>
                  <a:gd name="connsiteX226" fmla="*/ 1021 w 10000"/>
                  <a:gd name="connsiteY226" fmla="*/ 3847 h 10000"/>
                  <a:gd name="connsiteX227" fmla="*/ 1086 w 10000"/>
                  <a:gd name="connsiteY227" fmla="*/ 3785 h 10000"/>
                  <a:gd name="connsiteX228" fmla="*/ 1161 w 10000"/>
                  <a:gd name="connsiteY228" fmla="*/ 3704 h 10000"/>
                  <a:gd name="connsiteX229" fmla="*/ 1231 w 10000"/>
                  <a:gd name="connsiteY229" fmla="*/ 3598 h 10000"/>
                  <a:gd name="connsiteX230" fmla="*/ 1306 w 10000"/>
                  <a:gd name="connsiteY230" fmla="*/ 3508 h 10000"/>
                  <a:gd name="connsiteX231" fmla="*/ 1366 w 10000"/>
                  <a:gd name="connsiteY231" fmla="*/ 3419 h 10000"/>
                  <a:gd name="connsiteX232" fmla="*/ 1416 w 10000"/>
                  <a:gd name="connsiteY232" fmla="*/ 3375 h 10000"/>
                  <a:gd name="connsiteX233" fmla="*/ 1481 w 10000"/>
                  <a:gd name="connsiteY233" fmla="*/ 3313 h 10000"/>
                  <a:gd name="connsiteX234" fmla="*/ 1556 w 10000"/>
                  <a:gd name="connsiteY234" fmla="*/ 3259 h 10000"/>
                  <a:gd name="connsiteX235" fmla="*/ 1626 w 10000"/>
                  <a:gd name="connsiteY235" fmla="*/ 3197 h 10000"/>
                  <a:gd name="connsiteX236" fmla="*/ 1691 w 10000"/>
                  <a:gd name="connsiteY236" fmla="*/ 3143 h 10000"/>
                  <a:gd name="connsiteX237" fmla="*/ 1751 w 10000"/>
                  <a:gd name="connsiteY237" fmla="*/ 3108 h 10000"/>
                  <a:gd name="connsiteX238" fmla="*/ 1791 w 10000"/>
                  <a:gd name="connsiteY238" fmla="*/ 3072 h 10000"/>
                  <a:gd name="connsiteX239" fmla="*/ 1806 w 10000"/>
                  <a:gd name="connsiteY239" fmla="*/ 3063 h 10000"/>
                  <a:gd name="connsiteX240" fmla="*/ 1806 w 10000"/>
                  <a:gd name="connsiteY240" fmla="*/ 3037 h 10000"/>
                  <a:gd name="connsiteX241" fmla="*/ 1796 w 10000"/>
                  <a:gd name="connsiteY241" fmla="*/ 2974 h 10000"/>
                  <a:gd name="connsiteX242" fmla="*/ 1791 w 10000"/>
                  <a:gd name="connsiteY242" fmla="*/ 2885 h 10000"/>
                  <a:gd name="connsiteX243" fmla="*/ 1791 w 10000"/>
                  <a:gd name="connsiteY243" fmla="*/ 2787 h 10000"/>
                  <a:gd name="connsiteX244" fmla="*/ 1796 w 10000"/>
                  <a:gd name="connsiteY244" fmla="*/ 2716 h 10000"/>
                  <a:gd name="connsiteX245" fmla="*/ 1811 w 10000"/>
                  <a:gd name="connsiteY245" fmla="*/ 2618 h 10000"/>
                  <a:gd name="connsiteX246" fmla="*/ 1826 w 10000"/>
                  <a:gd name="connsiteY246" fmla="*/ 2467 h 10000"/>
                  <a:gd name="connsiteX247" fmla="*/ 1846 w 10000"/>
                  <a:gd name="connsiteY247" fmla="*/ 2289 h 10000"/>
                  <a:gd name="connsiteX248" fmla="*/ 1871 w 10000"/>
                  <a:gd name="connsiteY248" fmla="*/ 2084 h 10000"/>
                  <a:gd name="connsiteX249" fmla="*/ 1896 w 10000"/>
                  <a:gd name="connsiteY249" fmla="*/ 1897 h 10000"/>
                  <a:gd name="connsiteX250" fmla="*/ 1916 w 10000"/>
                  <a:gd name="connsiteY250" fmla="*/ 1710 h 10000"/>
                  <a:gd name="connsiteX251" fmla="*/ 1936 w 10000"/>
                  <a:gd name="connsiteY251" fmla="*/ 1549 h 10000"/>
                  <a:gd name="connsiteX252" fmla="*/ 1956 w 10000"/>
                  <a:gd name="connsiteY252" fmla="*/ 1425 h 10000"/>
                  <a:gd name="connsiteX253" fmla="*/ 1971 w 10000"/>
                  <a:gd name="connsiteY253" fmla="*/ 1327 h 10000"/>
                  <a:gd name="connsiteX254" fmla="*/ 1971 w 10000"/>
                  <a:gd name="connsiteY254" fmla="*/ 1300 h 10000"/>
                  <a:gd name="connsiteX255" fmla="*/ 2006 w 10000"/>
                  <a:gd name="connsiteY255" fmla="*/ 1264 h 10000"/>
                  <a:gd name="connsiteX256" fmla="*/ 2076 w 10000"/>
                  <a:gd name="connsiteY256" fmla="*/ 1238 h 10000"/>
                  <a:gd name="connsiteX257" fmla="*/ 2166 w 10000"/>
                  <a:gd name="connsiteY257" fmla="*/ 1175 h 10000"/>
                  <a:gd name="connsiteX258" fmla="*/ 2286 w 10000"/>
                  <a:gd name="connsiteY258" fmla="*/ 1131 h 10000"/>
                  <a:gd name="connsiteX259" fmla="*/ 2421 w 10000"/>
                  <a:gd name="connsiteY259" fmla="*/ 1060 h 10000"/>
                  <a:gd name="connsiteX260" fmla="*/ 2566 w 10000"/>
                  <a:gd name="connsiteY260" fmla="*/ 988 h 10000"/>
                  <a:gd name="connsiteX261" fmla="*/ 2716 w 10000"/>
                  <a:gd name="connsiteY261" fmla="*/ 926 h 10000"/>
                  <a:gd name="connsiteX262" fmla="*/ 2871 w 10000"/>
                  <a:gd name="connsiteY262" fmla="*/ 855 h 10000"/>
                  <a:gd name="connsiteX263" fmla="*/ 3022 w 10000"/>
                  <a:gd name="connsiteY263" fmla="*/ 793 h 10000"/>
                  <a:gd name="connsiteX264" fmla="*/ 3152 w 10000"/>
                  <a:gd name="connsiteY264" fmla="*/ 730 h 10000"/>
                  <a:gd name="connsiteX265" fmla="*/ 3277 w 10000"/>
                  <a:gd name="connsiteY265" fmla="*/ 686 h 10000"/>
                  <a:gd name="connsiteX266" fmla="*/ 3377 w 10000"/>
                  <a:gd name="connsiteY266" fmla="*/ 632 h 10000"/>
                  <a:gd name="connsiteX267" fmla="*/ 3447 w 10000"/>
                  <a:gd name="connsiteY267" fmla="*/ 606 h 10000"/>
                  <a:gd name="connsiteX268" fmla="*/ 3487 w 10000"/>
                  <a:gd name="connsiteY268" fmla="*/ 579 h 10000"/>
                  <a:gd name="connsiteX269" fmla="*/ 3532 w 10000"/>
                  <a:gd name="connsiteY269" fmla="*/ 552 h 10000"/>
                  <a:gd name="connsiteX270" fmla="*/ 3612 w 10000"/>
                  <a:gd name="connsiteY270" fmla="*/ 516 h 10000"/>
                  <a:gd name="connsiteX271" fmla="*/ 3712 w 10000"/>
                  <a:gd name="connsiteY271" fmla="*/ 481 h 10000"/>
                  <a:gd name="connsiteX272" fmla="*/ 3822 w 10000"/>
                  <a:gd name="connsiteY272" fmla="*/ 445 h 10000"/>
                  <a:gd name="connsiteX273" fmla="*/ 3942 w 10000"/>
                  <a:gd name="connsiteY273" fmla="*/ 401 h 10000"/>
                  <a:gd name="connsiteX274" fmla="*/ 4062 w 10000"/>
                  <a:gd name="connsiteY274" fmla="*/ 365 h 10000"/>
                  <a:gd name="connsiteX275" fmla="*/ 4167 w 10000"/>
                  <a:gd name="connsiteY275" fmla="*/ 329 h 10000"/>
                  <a:gd name="connsiteX276" fmla="*/ 4242 w 10000"/>
                  <a:gd name="connsiteY276" fmla="*/ 312 h 10000"/>
                  <a:gd name="connsiteX277" fmla="*/ 4302 w 10000"/>
                  <a:gd name="connsiteY277" fmla="*/ 285 h 10000"/>
                  <a:gd name="connsiteX278" fmla="*/ 4322 w 10000"/>
                  <a:gd name="connsiteY278" fmla="*/ 285 h 10000"/>
                  <a:gd name="connsiteX279" fmla="*/ 4342 w 10000"/>
                  <a:gd name="connsiteY279" fmla="*/ 276 h 10000"/>
                  <a:gd name="connsiteX280" fmla="*/ 4387 w 10000"/>
                  <a:gd name="connsiteY280" fmla="*/ 240 h 10000"/>
                  <a:gd name="connsiteX281" fmla="*/ 4462 w 10000"/>
                  <a:gd name="connsiteY281" fmla="*/ 196 h 10000"/>
                  <a:gd name="connsiteX282" fmla="*/ 4547 w 10000"/>
                  <a:gd name="connsiteY282" fmla="*/ 142 h 10000"/>
                  <a:gd name="connsiteX283" fmla="*/ 4652 w 10000"/>
                  <a:gd name="connsiteY283" fmla="*/ 89 h 10000"/>
                  <a:gd name="connsiteX284" fmla="*/ 4762 w 10000"/>
                  <a:gd name="connsiteY284" fmla="*/ 53 h 10000"/>
                  <a:gd name="connsiteX285" fmla="*/ 4867 w 10000"/>
                  <a:gd name="connsiteY285" fmla="*/ 18 h 10000"/>
                  <a:gd name="connsiteX286" fmla="*/ 4982 w 10000"/>
                  <a:gd name="connsiteY286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3 h 10000"/>
                  <a:gd name="connsiteX8" fmla="*/ 5368 w 10000"/>
                  <a:gd name="connsiteY8" fmla="*/ 721 h 10000"/>
                  <a:gd name="connsiteX9" fmla="*/ 5368 w 10000"/>
                  <a:gd name="connsiteY9" fmla="*/ 793 h 10000"/>
                  <a:gd name="connsiteX10" fmla="*/ 5373 w 10000"/>
                  <a:gd name="connsiteY10" fmla="*/ 810 h 10000"/>
                  <a:gd name="connsiteX11" fmla="*/ 5388 w 10000"/>
                  <a:gd name="connsiteY11" fmla="*/ 801 h 10000"/>
                  <a:gd name="connsiteX12" fmla="*/ 5443 w 10000"/>
                  <a:gd name="connsiteY12" fmla="*/ 793 h 10000"/>
                  <a:gd name="connsiteX13" fmla="*/ 5508 w 10000"/>
                  <a:gd name="connsiteY13" fmla="*/ 766 h 10000"/>
                  <a:gd name="connsiteX14" fmla="*/ 5578 w 10000"/>
                  <a:gd name="connsiteY14" fmla="*/ 766 h 10000"/>
                  <a:gd name="connsiteX15" fmla="*/ 5643 w 10000"/>
                  <a:gd name="connsiteY15" fmla="*/ 775 h 10000"/>
                  <a:gd name="connsiteX16" fmla="*/ 5703 w 10000"/>
                  <a:gd name="connsiteY16" fmla="*/ 810 h 10000"/>
                  <a:gd name="connsiteX17" fmla="*/ 5748 w 10000"/>
                  <a:gd name="connsiteY17" fmla="*/ 855 h 10000"/>
                  <a:gd name="connsiteX18" fmla="*/ 5808 w 10000"/>
                  <a:gd name="connsiteY18" fmla="*/ 926 h 10000"/>
                  <a:gd name="connsiteX19" fmla="*/ 5873 w 10000"/>
                  <a:gd name="connsiteY19" fmla="*/ 1015 h 10000"/>
                  <a:gd name="connsiteX20" fmla="*/ 5933 w 10000"/>
                  <a:gd name="connsiteY20" fmla="*/ 1095 h 10000"/>
                  <a:gd name="connsiteX21" fmla="*/ 5988 w 10000"/>
                  <a:gd name="connsiteY21" fmla="*/ 1167 h 10000"/>
                  <a:gd name="connsiteX22" fmla="*/ 6018 w 10000"/>
                  <a:gd name="connsiteY22" fmla="*/ 1211 h 10000"/>
                  <a:gd name="connsiteX23" fmla="*/ 6033 w 10000"/>
                  <a:gd name="connsiteY23" fmla="*/ 1238 h 10000"/>
                  <a:gd name="connsiteX24" fmla="*/ 6123 w 10000"/>
                  <a:gd name="connsiteY24" fmla="*/ 1282 h 10000"/>
                  <a:gd name="connsiteX25" fmla="*/ 6238 w 10000"/>
                  <a:gd name="connsiteY25" fmla="*/ 1318 h 10000"/>
                  <a:gd name="connsiteX26" fmla="*/ 6373 w 10000"/>
                  <a:gd name="connsiteY26" fmla="*/ 1336 h 10000"/>
                  <a:gd name="connsiteX27" fmla="*/ 6533 w 10000"/>
                  <a:gd name="connsiteY27" fmla="*/ 1336 h 10000"/>
                  <a:gd name="connsiteX28" fmla="*/ 6698 w 10000"/>
                  <a:gd name="connsiteY28" fmla="*/ 1336 h 10000"/>
                  <a:gd name="connsiteX29" fmla="*/ 6868 w 10000"/>
                  <a:gd name="connsiteY29" fmla="*/ 1327 h 10000"/>
                  <a:gd name="connsiteX30" fmla="*/ 7039 w 10000"/>
                  <a:gd name="connsiteY30" fmla="*/ 1300 h 10000"/>
                  <a:gd name="connsiteX31" fmla="*/ 7204 w 10000"/>
                  <a:gd name="connsiteY31" fmla="*/ 1291 h 10000"/>
                  <a:gd name="connsiteX32" fmla="*/ 7349 w 10000"/>
                  <a:gd name="connsiteY32" fmla="*/ 1264 h 10000"/>
                  <a:gd name="connsiteX33" fmla="*/ 7479 w 10000"/>
                  <a:gd name="connsiteY33" fmla="*/ 1247 h 10000"/>
                  <a:gd name="connsiteX34" fmla="*/ 7589 w 10000"/>
                  <a:gd name="connsiteY34" fmla="*/ 1238 h 10000"/>
                  <a:gd name="connsiteX35" fmla="*/ 7664 w 10000"/>
                  <a:gd name="connsiteY35" fmla="*/ 1238 h 10000"/>
                  <a:gd name="connsiteX36" fmla="*/ 7709 w 10000"/>
                  <a:gd name="connsiteY36" fmla="*/ 1238 h 10000"/>
                  <a:gd name="connsiteX37" fmla="*/ 7754 w 10000"/>
                  <a:gd name="connsiteY37" fmla="*/ 1247 h 10000"/>
                  <a:gd name="connsiteX38" fmla="*/ 7839 w 10000"/>
                  <a:gd name="connsiteY38" fmla="*/ 1247 h 10000"/>
                  <a:gd name="connsiteX39" fmla="*/ 7964 w 10000"/>
                  <a:gd name="connsiteY39" fmla="*/ 1247 h 10000"/>
                  <a:gd name="connsiteX40" fmla="*/ 8104 w 10000"/>
                  <a:gd name="connsiteY40" fmla="*/ 1247 h 10000"/>
                  <a:gd name="connsiteX41" fmla="*/ 8264 w 10000"/>
                  <a:gd name="connsiteY41" fmla="*/ 1247 h 10000"/>
                  <a:gd name="connsiteX42" fmla="*/ 8419 w 10000"/>
                  <a:gd name="connsiteY42" fmla="*/ 1247 h 10000"/>
                  <a:gd name="connsiteX43" fmla="*/ 8569 w 10000"/>
                  <a:gd name="connsiteY43" fmla="*/ 1247 h 10000"/>
                  <a:gd name="connsiteX44" fmla="*/ 8709 w 10000"/>
                  <a:gd name="connsiteY44" fmla="*/ 1238 h 10000"/>
                  <a:gd name="connsiteX45" fmla="*/ 8829 w 10000"/>
                  <a:gd name="connsiteY45" fmla="*/ 1238 h 10000"/>
                  <a:gd name="connsiteX46" fmla="*/ 8914 w 10000"/>
                  <a:gd name="connsiteY46" fmla="*/ 1238 h 10000"/>
                  <a:gd name="connsiteX47" fmla="*/ 8959 w 10000"/>
                  <a:gd name="connsiteY47" fmla="*/ 1238 h 10000"/>
                  <a:gd name="connsiteX48" fmla="*/ 8999 w 10000"/>
                  <a:gd name="connsiteY48" fmla="*/ 1238 h 10000"/>
                  <a:gd name="connsiteX49" fmla="*/ 9070 w 10000"/>
                  <a:gd name="connsiteY49" fmla="*/ 1238 h 10000"/>
                  <a:gd name="connsiteX50" fmla="*/ 9170 w 10000"/>
                  <a:gd name="connsiteY50" fmla="*/ 1238 h 10000"/>
                  <a:gd name="connsiteX51" fmla="*/ 9290 w 10000"/>
                  <a:gd name="connsiteY51" fmla="*/ 1238 h 10000"/>
                  <a:gd name="connsiteX52" fmla="*/ 9405 w 10000"/>
                  <a:gd name="connsiteY52" fmla="*/ 1238 h 10000"/>
                  <a:gd name="connsiteX53" fmla="*/ 9635 w 10000"/>
                  <a:gd name="connsiteY53" fmla="*/ 1238 h 10000"/>
                  <a:gd name="connsiteX54" fmla="*/ 9720 w 10000"/>
                  <a:gd name="connsiteY54" fmla="*/ 1238 h 10000"/>
                  <a:gd name="connsiteX55" fmla="*/ 9780 w 10000"/>
                  <a:gd name="connsiteY55" fmla="*/ 1238 h 10000"/>
                  <a:gd name="connsiteX56" fmla="*/ 9800 w 10000"/>
                  <a:gd name="connsiteY56" fmla="*/ 1238 h 10000"/>
                  <a:gd name="connsiteX57" fmla="*/ 9815 w 10000"/>
                  <a:gd name="connsiteY57" fmla="*/ 1256 h 10000"/>
                  <a:gd name="connsiteX58" fmla="*/ 9840 w 10000"/>
                  <a:gd name="connsiteY58" fmla="*/ 1318 h 10000"/>
                  <a:gd name="connsiteX59" fmla="*/ 9880 w 10000"/>
                  <a:gd name="connsiteY59" fmla="*/ 1398 h 10000"/>
                  <a:gd name="connsiteX60" fmla="*/ 9920 w 10000"/>
                  <a:gd name="connsiteY60" fmla="*/ 1514 h 10000"/>
                  <a:gd name="connsiteX61" fmla="*/ 9960 w 10000"/>
                  <a:gd name="connsiteY61" fmla="*/ 1647 h 10000"/>
                  <a:gd name="connsiteX62" fmla="*/ 9990 w 10000"/>
                  <a:gd name="connsiteY62" fmla="*/ 1772 h 10000"/>
                  <a:gd name="connsiteX63" fmla="*/ 10000 w 10000"/>
                  <a:gd name="connsiteY63" fmla="*/ 1897 h 10000"/>
                  <a:gd name="connsiteX64" fmla="*/ 9985 w 10000"/>
                  <a:gd name="connsiteY64" fmla="*/ 2021 h 10000"/>
                  <a:gd name="connsiteX65" fmla="*/ 9945 w 10000"/>
                  <a:gd name="connsiteY65" fmla="*/ 2110 h 10000"/>
                  <a:gd name="connsiteX66" fmla="*/ 9880 w 10000"/>
                  <a:gd name="connsiteY66" fmla="*/ 2208 h 10000"/>
                  <a:gd name="connsiteX67" fmla="*/ 9795 w 10000"/>
                  <a:gd name="connsiteY67" fmla="*/ 2289 h 10000"/>
                  <a:gd name="connsiteX68" fmla="*/ 9695 w 10000"/>
                  <a:gd name="connsiteY68" fmla="*/ 2360 h 10000"/>
                  <a:gd name="connsiteX69" fmla="*/ 9595 w 10000"/>
                  <a:gd name="connsiteY69" fmla="*/ 2413 h 10000"/>
                  <a:gd name="connsiteX70" fmla="*/ 9505 w 10000"/>
                  <a:gd name="connsiteY70" fmla="*/ 2476 h 10000"/>
                  <a:gd name="connsiteX71" fmla="*/ 9435 w 10000"/>
                  <a:gd name="connsiteY71" fmla="*/ 2511 h 10000"/>
                  <a:gd name="connsiteX72" fmla="*/ 9380 w 10000"/>
                  <a:gd name="connsiteY72" fmla="*/ 2529 h 10000"/>
                  <a:gd name="connsiteX73" fmla="*/ 9360 w 10000"/>
                  <a:gd name="connsiteY73" fmla="*/ 2547 h 10000"/>
                  <a:gd name="connsiteX74" fmla="*/ 9615 w 10000"/>
                  <a:gd name="connsiteY74" fmla="*/ 2547 h 10000"/>
                  <a:gd name="connsiteX75" fmla="*/ 9750 w 10000"/>
                  <a:gd name="connsiteY75" fmla="*/ 3001 h 10000"/>
                  <a:gd name="connsiteX76" fmla="*/ 9670 w 10000"/>
                  <a:gd name="connsiteY76" fmla="*/ 3001 h 10000"/>
                  <a:gd name="connsiteX77" fmla="*/ 9570 w 10000"/>
                  <a:gd name="connsiteY77" fmla="*/ 2992 h 10000"/>
                  <a:gd name="connsiteX78" fmla="*/ 9460 w 10000"/>
                  <a:gd name="connsiteY78" fmla="*/ 2965 h 10000"/>
                  <a:gd name="connsiteX79" fmla="*/ 9330 w 10000"/>
                  <a:gd name="connsiteY79" fmla="*/ 2956 h 10000"/>
                  <a:gd name="connsiteX80" fmla="*/ 9185 w 10000"/>
                  <a:gd name="connsiteY80" fmla="*/ 2939 h 10000"/>
                  <a:gd name="connsiteX81" fmla="*/ 9030 w 10000"/>
                  <a:gd name="connsiteY81" fmla="*/ 2956 h 10000"/>
                  <a:gd name="connsiteX82" fmla="*/ 8884 w 10000"/>
                  <a:gd name="connsiteY82" fmla="*/ 3001 h 10000"/>
                  <a:gd name="connsiteX83" fmla="*/ 8789 w 10000"/>
                  <a:gd name="connsiteY83" fmla="*/ 3028 h 10000"/>
                  <a:gd name="connsiteX84" fmla="*/ 8654 w 10000"/>
                  <a:gd name="connsiteY84" fmla="*/ 3063 h 10000"/>
                  <a:gd name="connsiteX85" fmla="*/ 8484 w 10000"/>
                  <a:gd name="connsiteY85" fmla="*/ 3081 h 10000"/>
                  <a:gd name="connsiteX86" fmla="*/ 8279 w 10000"/>
                  <a:gd name="connsiteY86" fmla="*/ 3117 h 10000"/>
                  <a:gd name="connsiteX87" fmla="*/ 8059 w 10000"/>
                  <a:gd name="connsiteY87" fmla="*/ 3143 h 10000"/>
                  <a:gd name="connsiteX88" fmla="*/ 7819 w 10000"/>
                  <a:gd name="connsiteY88" fmla="*/ 3179 h 10000"/>
                  <a:gd name="connsiteX89" fmla="*/ 7574 w 10000"/>
                  <a:gd name="connsiteY89" fmla="*/ 3197 h 10000"/>
                  <a:gd name="connsiteX90" fmla="*/ 7324 w 10000"/>
                  <a:gd name="connsiteY90" fmla="*/ 3232 h 10000"/>
                  <a:gd name="connsiteX91" fmla="*/ 7074 w 10000"/>
                  <a:gd name="connsiteY91" fmla="*/ 3259 h 10000"/>
                  <a:gd name="connsiteX92" fmla="*/ 6833 w 10000"/>
                  <a:gd name="connsiteY92" fmla="*/ 3286 h 10000"/>
                  <a:gd name="connsiteX93" fmla="*/ 6613 w 10000"/>
                  <a:gd name="connsiteY93" fmla="*/ 3304 h 10000"/>
                  <a:gd name="connsiteX94" fmla="*/ 6413 w 10000"/>
                  <a:gd name="connsiteY94" fmla="*/ 3313 h 10000"/>
                  <a:gd name="connsiteX95" fmla="*/ 6248 w 10000"/>
                  <a:gd name="connsiteY95" fmla="*/ 3339 h 10000"/>
                  <a:gd name="connsiteX96" fmla="*/ 6118 w 10000"/>
                  <a:gd name="connsiteY96" fmla="*/ 3348 h 10000"/>
                  <a:gd name="connsiteX97" fmla="*/ 6033 w 10000"/>
                  <a:gd name="connsiteY97" fmla="*/ 3366 h 10000"/>
                  <a:gd name="connsiteX98" fmla="*/ 5928 w 10000"/>
                  <a:gd name="connsiteY98" fmla="*/ 3375 h 10000"/>
                  <a:gd name="connsiteX99" fmla="*/ 5808 w 10000"/>
                  <a:gd name="connsiteY99" fmla="*/ 3402 h 10000"/>
                  <a:gd name="connsiteX100" fmla="*/ 5693 w 10000"/>
                  <a:gd name="connsiteY100" fmla="*/ 3419 h 10000"/>
                  <a:gd name="connsiteX101" fmla="*/ 5578 w 10000"/>
                  <a:gd name="connsiteY101" fmla="*/ 3455 h 10000"/>
                  <a:gd name="connsiteX102" fmla="*/ 5473 w 10000"/>
                  <a:gd name="connsiteY102" fmla="*/ 3482 h 10000"/>
                  <a:gd name="connsiteX103" fmla="*/ 5383 w 10000"/>
                  <a:gd name="connsiteY103" fmla="*/ 3517 h 10000"/>
                  <a:gd name="connsiteX104" fmla="*/ 5308 w 10000"/>
                  <a:gd name="connsiteY104" fmla="*/ 3535 h 10000"/>
                  <a:gd name="connsiteX105" fmla="*/ 5263 w 10000"/>
                  <a:gd name="connsiteY105" fmla="*/ 3553 h 10000"/>
                  <a:gd name="connsiteX106" fmla="*/ 5243 w 10000"/>
                  <a:gd name="connsiteY106" fmla="*/ 3553 h 10000"/>
                  <a:gd name="connsiteX107" fmla="*/ 5213 w 10000"/>
                  <a:gd name="connsiteY107" fmla="*/ 3642 h 10000"/>
                  <a:gd name="connsiteX108" fmla="*/ 5158 w 10000"/>
                  <a:gd name="connsiteY108" fmla="*/ 3776 h 10000"/>
                  <a:gd name="connsiteX109" fmla="*/ 5088 w 10000"/>
                  <a:gd name="connsiteY109" fmla="*/ 3927 h 10000"/>
                  <a:gd name="connsiteX110" fmla="*/ 4992 w 10000"/>
                  <a:gd name="connsiteY110" fmla="*/ 4114 h 10000"/>
                  <a:gd name="connsiteX111" fmla="*/ 4887 w 10000"/>
                  <a:gd name="connsiteY111" fmla="*/ 4310 h 10000"/>
                  <a:gd name="connsiteX112" fmla="*/ 4777 w 10000"/>
                  <a:gd name="connsiteY112" fmla="*/ 4533 h 10000"/>
                  <a:gd name="connsiteX113" fmla="*/ 4652 w 10000"/>
                  <a:gd name="connsiteY113" fmla="*/ 4764 h 10000"/>
                  <a:gd name="connsiteX114" fmla="*/ 4522 w 10000"/>
                  <a:gd name="connsiteY114" fmla="*/ 5013 h 10000"/>
                  <a:gd name="connsiteX115" fmla="*/ 4387 w 10000"/>
                  <a:gd name="connsiteY115" fmla="*/ 5263 h 10000"/>
                  <a:gd name="connsiteX116" fmla="*/ 4252 w 10000"/>
                  <a:gd name="connsiteY116" fmla="*/ 5521 h 10000"/>
                  <a:gd name="connsiteX117" fmla="*/ 4112 w 10000"/>
                  <a:gd name="connsiteY117" fmla="*/ 5761 h 10000"/>
                  <a:gd name="connsiteX118" fmla="*/ 3982 w 10000"/>
                  <a:gd name="connsiteY118" fmla="*/ 6011 h 10000"/>
                  <a:gd name="connsiteX119" fmla="*/ 3857 w 10000"/>
                  <a:gd name="connsiteY119" fmla="*/ 6233 h 10000"/>
                  <a:gd name="connsiteX120" fmla="*/ 3737 w 10000"/>
                  <a:gd name="connsiteY120" fmla="*/ 6456 h 10000"/>
                  <a:gd name="connsiteX121" fmla="*/ 3627 w 10000"/>
                  <a:gd name="connsiteY121" fmla="*/ 6652 h 10000"/>
                  <a:gd name="connsiteX122" fmla="*/ 3527 w 10000"/>
                  <a:gd name="connsiteY122" fmla="*/ 6830 h 10000"/>
                  <a:gd name="connsiteX123" fmla="*/ 3447 w 10000"/>
                  <a:gd name="connsiteY123" fmla="*/ 6981 h 10000"/>
                  <a:gd name="connsiteX124" fmla="*/ 3382 w 10000"/>
                  <a:gd name="connsiteY124" fmla="*/ 7097 h 10000"/>
                  <a:gd name="connsiteX125" fmla="*/ 3337 w 10000"/>
                  <a:gd name="connsiteY125" fmla="*/ 7195 h 10000"/>
                  <a:gd name="connsiteX126" fmla="*/ 3312 w 10000"/>
                  <a:gd name="connsiteY126" fmla="*/ 7240 h 10000"/>
                  <a:gd name="connsiteX127" fmla="*/ 3282 w 10000"/>
                  <a:gd name="connsiteY127" fmla="*/ 7311 h 10000"/>
                  <a:gd name="connsiteX128" fmla="*/ 3232 w 10000"/>
                  <a:gd name="connsiteY128" fmla="*/ 7418 h 10000"/>
                  <a:gd name="connsiteX129" fmla="*/ 3172 w 10000"/>
                  <a:gd name="connsiteY129" fmla="*/ 7542 h 10000"/>
                  <a:gd name="connsiteX130" fmla="*/ 3102 w 10000"/>
                  <a:gd name="connsiteY130" fmla="*/ 7685 h 10000"/>
                  <a:gd name="connsiteX131" fmla="*/ 3027 w 10000"/>
                  <a:gd name="connsiteY131" fmla="*/ 7836 h 10000"/>
                  <a:gd name="connsiteX132" fmla="*/ 2956 w 10000"/>
                  <a:gd name="connsiteY132" fmla="*/ 7988 h 10000"/>
                  <a:gd name="connsiteX133" fmla="*/ 2881 w 10000"/>
                  <a:gd name="connsiteY133" fmla="*/ 8130 h 10000"/>
                  <a:gd name="connsiteX134" fmla="*/ 2821 w 10000"/>
                  <a:gd name="connsiteY134" fmla="*/ 8246 h 10000"/>
                  <a:gd name="connsiteX135" fmla="*/ 2776 w 10000"/>
                  <a:gd name="connsiteY135" fmla="*/ 8335 h 10000"/>
                  <a:gd name="connsiteX136" fmla="*/ 2746 w 10000"/>
                  <a:gd name="connsiteY136" fmla="*/ 8397 h 10000"/>
                  <a:gd name="connsiteX137" fmla="*/ 2726 w 10000"/>
                  <a:gd name="connsiteY137" fmla="*/ 8468 h 10000"/>
                  <a:gd name="connsiteX138" fmla="*/ 2706 w 10000"/>
                  <a:gd name="connsiteY138" fmla="*/ 8593 h 10000"/>
                  <a:gd name="connsiteX139" fmla="*/ 2686 w 10000"/>
                  <a:gd name="connsiteY139" fmla="*/ 8771 h 10000"/>
                  <a:gd name="connsiteX140" fmla="*/ 2671 w 10000"/>
                  <a:gd name="connsiteY140" fmla="*/ 8967 h 10000"/>
                  <a:gd name="connsiteX141" fmla="*/ 2661 w 10000"/>
                  <a:gd name="connsiteY141" fmla="*/ 9181 h 10000"/>
                  <a:gd name="connsiteX142" fmla="*/ 2651 w 10000"/>
                  <a:gd name="connsiteY142" fmla="*/ 9394 h 10000"/>
                  <a:gd name="connsiteX143" fmla="*/ 2646 w 10000"/>
                  <a:gd name="connsiteY143" fmla="*/ 9581 h 10000"/>
                  <a:gd name="connsiteX144" fmla="*/ 2641 w 10000"/>
                  <a:gd name="connsiteY144" fmla="*/ 9733 h 10000"/>
                  <a:gd name="connsiteX145" fmla="*/ 2631 w 10000"/>
                  <a:gd name="connsiteY145" fmla="*/ 9840 h 10000"/>
                  <a:gd name="connsiteX146" fmla="*/ 2631 w 10000"/>
                  <a:gd name="connsiteY146" fmla="*/ 9875 h 10000"/>
                  <a:gd name="connsiteX147" fmla="*/ 2631 w 10000"/>
                  <a:gd name="connsiteY147" fmla="*/ 9875 h 10000"/>
                  <a:gd name="connsiteX148" fmla="*/ 2646 w 10000"/>
                  <a:gd name="connsiteY148" fmla="*/ 9875 h 10000"/>
                  <a:gd name="connsiteX149" fmla="*/ 2651 w 10000"/>
                  <a:gd name="connsiteY149" fmla="*/ 9884 h 10000"/>
                  <a:gd name="connsiteX150" fmla="*/ 2671 w 10000"/>
                  <a:gd name="connsiteY150" fmla="*/ 9884 h 10000"/>
                  <a:gd name="connsiteX151" fmla="*/ 2686 w 10000"/>
                  <a:gd name="connsiteY151" fmla="*/ 9893 h 10000"/>
                  <a:gd name="connsiteX152" fmla="*/ 2711 w 10000"/>
                  <a:gd name="connsiteY152" fmla="*/ 9893 h 10000"/>
                  <a:gd name="connsiteX153" fmla="*/ 2731 w 10000"/>
                  <a:gd name="connsiteY153" fmla="*/ 9911 h 10000"/>
                  <a:gd name="connsiteX154" fmla="*/ 2756 w 10000"/>
                  <a:gd name="connsiteY154" fmla="*/ 9920 h 10000"/>
                  <a:gd name="connsiteX155" fmla="*/ 2786 w 10000"/>
                  <a:gd name="connsiteY155" fmla="*/ 9920 h 10000"/>
                  <a:gd name="connsiteX156" fmla="*/ 2811 w 10000"/>
                  <a:gd name="connsiteY156" fmla="*/ 9929 h 10000"/>
                  <a:gd name="connsiteX157" fmla="*/ 2836 w 10000"/>
                  <a:gd name="connsiteY157" fmla="*/ 9938 h 10000"/>
                  <a:gd name="connsiteX158" fmla="*/ 2861 w 10000"/>
                  <a:gd name="connsiteY158" fmla="*/ 9955 h 10000"/>
                  <a:gd name="connsiteX159" fmla="*/ 2891 w 10000"/>
                  <a:gd name="connsiteY159" fmla="*/ 9964 h 10000"/>
                  <a:gd name="connsiteX160" fmla="*/ 2911 w 10000"/>
                  <a:gd name="connsiteY160" fmla="*/ 9964 h 10000"/>
                  <a:gd name="connsiteX161" fmla="*/ 2926 w 10000"/>
                  <a:gd name="connsiteY161" fmla="*/ 9973 h 10000"/>
                  <a:gd name="connsiteX162" fmla="*/ 2946 w 10000"/>
                  <a:gd name="connsiteY162" fmla="*/ 9991 h 10000"/>
                  <a:gd name="connsiteX163" fmla="*/ 2966 w 10000"/>
                  <a:gd name="connsiteY163" fmla="*/ 9991 h 10000"/>
                  <a:gd name="connsiteX164" fmla="*/ 2976 w 10000"/>
                  <a:gd name="connsiteY164" fmla="*/ 10000 h 10000"/>
                  <a:gd name="connsiteX165" fmla="*/ 2831 w 10000"/>
                  <a:gd name="connsiteY165" fmla="*/ 9955 h 10000"/>
                  <a:gd name="connsiteX166" fmla="*/ 2776 w 10000"/>
                  <a:gd name="connsiteY166" fmla="*/ 9938 h 10000"/>
                  <a:gd name="connsiteX167" fmla="*/ 2716 w 10000"/>
                  <a:gd name="connsiteY167" fmla="*/ 9920 h 10000"/>
                  <a:gd name="connsiteX168" fmla="*/ 2646 w 10000"/>
                  <a:gd name="connsiteY168" fmla="*/ 9893 h 10000"/>
                  <a:gd name="connsiteX169" fmla="*/ 2561 w 10000"/>
                  <a:gd name="connsiteY169" fmla="*/ 9875 h 10000"/>
                  <a:gd name="connsiteX170" fmla="*/ 2401 w 10000"/>
                  <a:gd name="connsiteY170" fmla="*/ 9804 h 10000"/>
                  <a:gd name="connsiteX171" fmla="*/ 2266 w 10000"/>
                  <a:gd name="connsiteY171" fmla="*/ 9697 h 10000"/>
                  <a:gd name="connsiteX172" fmla="*/ 2161 w 10000"/>
                  <a:gd name="connsiteY172" fmla="*/ 9564 h 10000"/>
                  <a:gd name="connsiteX173" fmla="*/ 2066 w 10000"/>
                  <a:gd name="connsiteY173" fmla="*/ 9412 h 10000"/>
                  <a:gd name="connsiteX174" fmla="*/ 2001 w 10000"/>
                  <a:gd name="connsiteY174" fmla="*/ 9252 h 10000"/>
                  <a:gd name="connsiteX175" fmla="*/ 1951 w 10000"/>
                  <a:gd name="connsiteY175" fmla="*/ 9065 h 10000"/>
                  <a:gd name="connsiteX176" fmla="*/ 1911 w 10000"/>
                  <a:gd name="connsiteY176" fmla="*/ 8887 h 10000"/>
                  <a:gd name="connsiteX177" fmla="*/ 1881 w 10000"/>
                  <a:gd name="connsiteY177" fmla="*/ 8700 h 10000"/>
                  <a:gd name="connsiteX178" fmla="*/ 1871 w 10000"/>
                  <a:gd name="connsiteY178" fmla="*/ 8513 h 10000"/>
                  <a:gd name="connsiteX179" fmla="*/ 1861 w 10000"/>
                  <a:gd name="connsiteY179" fmla="*/ 8335 h 10000"/>
                  <a:gd name="connsiteX180" fmla="*/ 1861 w 10000"/>
                  <a:gd name="connsiteY180" fmla="*/ 8175 h 10000"/>
                  <a:gd name="connsiteX181" fmla="*/ 1871 w 10000"/>
                  <a:gd name="connsiteY181" fmla="*/ 8032 h 10000"/>
                  <a:gd name="connsiteX182" fmla="*/ 1881 w 10000"/>
                  <a:gd name="connsiteY182" fmla="*/ 7916 h 10000"/>
                  <a:gd name="connsiteX183" fmla="*/ 1891 w 10000"/>
                  <a:gd name="connsiteY183" fmla="*/ 7827 h 10000"/>
                  <a:gd name="connsiteX184" fmla="*/ 1896 w 10000"/>
                  <a:gd name="connsiteY184" fmla="*/ 7765 h 10000"/>
                  <a:gd name="connsiteX185" fmla="*/ 1896 w 10000"/>
                  <a:gd name="connsiteY185" fmla="*/ 7738 h 10000"/>
                  <a:gd name="connsiteX186" fmla="*/ 2191 w 10000"/>
                  <a:gd name="connsiteY186" fmla="*/ 6990 h 10000"/>
                  <a:gd name="connsiteX187" fmla="*/ 2186 w 10000"/>
                  <a:gd name="connsiteY187" fmla="*/ 6972 h 10000"/>
                  <a:gd name="connsiteX188" fmla="*/ 2161 w 10000"/>
                  <a:gd name="connsiteY188" fmla="*/ 6901 h 10000"/>
                  <a:gd name="connsiteX189" fmla="*/ 2126 w 10000"/>
                  <a:gd name="connsiteY189" fmla="*/ 6794 h 10000"/>
                  <a:gd name="connsiteX190" fmla="*/ 2081 w 10000"/>
                  <a:gd name="connsiteY190" fmla="*/ 6625 h 10000"/>
                  <a:gd name="connsiteX191" fmla="*/ 2041 w 10000"/>
                  <a:gd name="connsiteY191" fmla="*/ 6527 h 10000"/>
                  <a:gd name="connsiteX192" fmla="*/ 1971 w 10000"/>
                  <a:gd name="connsiteY192" fmla="*/ 6402 h 10000"/>
                  <a:gd name="connsiteX193" fmla="*/ 1871 w 10000"/>
                  <a:gd name="connsiteY193" fmla="*/ 6278 h 10000"/>
                  <a:gd name="connsiteX194" fmla="*/ 1751 w 10000"/>
                  <a:gd name="connsiteY194" fmla="*/ 6135 h 10000"/>
                  <a:gd name="connsiteX195" fmla="*/ 1621 w 10000"/>
                  <a:gd name="connsiteY195" fmla="*/ 5984 h 10000"/>
                  <a:gd name="connsiteX196" fmla="*/ 1471 w 10000"/>
                  <a:gd name="connsiteY196" fmla="*/ 5824 h 10000"/>
                  <a:gd name="connsiteX197" fmla="*/ 1311 w 10000"/>
                  <a:gd name="connsiteY197" fmla="*/ 5654 h 10000"/>
                  <a:gd name="connsiteX198" fmla="*/ 1146 w 10000"/>
                  <a:gd name="connsiteY198" fmla="*/ 5503 h 10000"/>
                  <a:gd name="connsiteX199" fmla="*/ 980 w 10000"/>
                  <a:gd name="connsiteY199" fmla="*/ 5343 h 10000"/>
                  <a:gd name="connsiteX200" fmla="*/ 815 w 10000"/>
                  <a:gd name="connsiteY200" fmla="*/ 5191 h 10000"/>
                  <a:gd name="connsiteX201" fmla="*/ 655 w 10000"/>
                  <a:gd name="connsiteY201" fmla="*/ 5040 h 10000"/>
                  <a:gd name="connsiteX202" fmla="*/ 510 w 10000"/>
                  <a:gd name="connsiteY202" fmla="*/ 4907 h 10000"/>
                  <a:gd name="connsiteX203" fmla="*/ 370 w 10000"/>
                  <a:gd name="connsiteY203" fmla="*/ 4791 h 10000"/>
                  <a:gd name="connsiteX204" fmla="*/ 245 w 10000"/>
                  <a:gd name="connsiteY204" fmla="*/ 4675 h 10000"/>
                  <a:gd name="connsiteX205" fmla="*/ 145 w 10000"/>
                  <a:gd name="connsiteY205" fmla="*/ 4595 h 10000"/>
                  <a:gd name="connsiteX206" fmla="*/ 70 w 10000"/>
                  <a:gd name="connsiteY206" fmla="*/ 4524 h 10000"/>
                  <a:gd name="connsiteX207" fmla="*/ 20 w 10000"/>
                  <a:gd name="connsiteY207" fmla="*/ 4488 h 10000"/>
                  <a:gd name="connsiteX208" fmla="*/ 0 w 10000"/>
                  <a:gd name="connsiteY208" fmla="*/ 4479 h 10000"/>
                  <a:gd name="connsiteX209" fmla="*/ 15 w 10000"/>
                  <a:gd name="connsiteY209" fmla="*/ 4452 h 10000"/>
                  <a:gd name="connsiteX210" fmla="*/ 40 w 10000"/>
                  <a:gd name="connsiteY210" fmla="*/ 4417 h 10000"/>
                  <a:gd name="connsiteX211" fmla="*/ 90 w 10000"/>
                  <a:gd name="connsiteY211" fmla="*/ 4346 h 10000"/>
                  <a:gd name="connsiteX212" fmla="*/ 140 w 10000"/>
                  <a:gd name="connsiteY212" fmla="*/ 4274 h 10000"/>
                  <a:gd name="connsiteX213" fmla="*/ 200 w 10000"/>
                  <a:gd name="connsiteY213" fmla="*/ 4185 h 10000"/>
                  <a:gd name="connsiteX214" fmla="*/ 260 w 10000"/>
                  <a:gd name="connsiteY214" fmla="*/ 4105 h 10000"/>
                  <a:gd name="connsiteX215" fmla="*/ 310 w 10000"/>
                  <a:gd name="connsiteY215" fmla="*/ 4034 h 10000"/>
                  <a:gd name="connsiteX216" fmla="*/ 355 w 10000"/>
                  <a:gd name="connsiteY216" fmla="*/ 3963 h 10000"/>
                  <a:gd name="connsiteX217" fmla="*/ 390 w 10000"/>
                  <a:gd name="connsiteY217" fmla="*/ 3918 h 10000"/>
                  <a:gd name="connsiteX218" fmla="*/ 435 w 10000"/>
                  <a:gd name="connsiteY218" fmla="*/ 3882 h 10000"/>
                  <a:gd name="connsiteX219" fmla="*/ 515 w 10000"/>
                  <a:gd name="connsiteY219" fmla="*/ 3856 h 10000"/>
                  <a:gd name="connsiteX220" fmla="*/ 615 w 10000"/>
                  <a:gd name="connsiteY220" fmla="*/ 3847 h 10000"/>
                  <a:gd name="connsiteX221" fmla="*/ 710 w 10000"/>
                  <a:gd name="connsiteY221" fmla="*/ 3829 h 10000"/>
                  <a:gd name="connsiteX222" fmla="*/ 810 w 10000"/>
                  <a:gd name="connsiteY222" fmla="*/ 3829 h 10000"/>
                  <a:gd name="connsiteX223" fmla="*/ 895 w 10000"/>
                  <a:gd name="connsiteY223" fmla="*/ 3847 h 10000"/>
                  <a:gd name="connsiteX224" fmla="*/ 960 w 10000"/>
                  <a:gd name="connsiteY224" fmla="*/ 3856 h 10000"/>
                  <a:gd name="connsiteX225" fmla="*/ 1021 w 10000"/>
                  <a:gd name="connsiteY225" fmla="*/ 3847 h 10000"/>
                  <a:gd name="connsiteX226" fmla="*/ 1086 w 10000"/>
                  <a:gd name="connsiteY226" fmla="*/ 3785 h 10000"/>
                  <a:gd name="connsiteX227" fmla="*/ 1161 w 10000"/>
                  <a:gd name="connsiteY227" fmla="*/ 3704 h 10000"/>
                  <a:gd name="connsiteX228" fmla="*/ 1231 w 10000"/>
                  <a:gd name="connsiteY228" fmla="*/ 3598 h 10000"/>
                  <a:gd name="connsiteX229" fmla="*/ 1306 w 10000"/>
                  <a:gd name="connsiteY229" fmla="*/ 3508 h 10000"/>
                  <a:gd name="connsiteX230" fmla="*/ 1366 w 10000"/>
                  <a:gd name="connsiteY230" fmla="*/ 3419 h 10000"/>
                  <a:gd name="connsiteX231" fmla="*/ 1416 w 10000"/>
                  <a:gd name="connsiteY231" fmla="*/ 3375 h 10000"/>
                  <a:gd name="connsiteX232" fmla="*/ 1481 w 10000"/>
                  <a:gd name="connsiteY232" fmla="*/ 3313 h 10000"/>
                  <a:gd name="connsiteX233" fmla="*/ 1556 w 10000"/>
                  <a:gd name="connsiteY233" fmla="*/ 3259 h 10000"/>
                  <a:gd name="connsiteX234" fmla="*/ 1626 w 10000"/>
                  <a:gd name="connsiteY234" fmla="*/ 3197 h 10000"/>
                  <a:gd name="connsiteX235" fmla="*/ 1691 w 10000"/>
                  <a:gd name="connsiteY235" fmla="*/ 3143 h 10000"/>
                  <a:gd name="connsiteX236" fmla="*/ 1751 w 10000"/>
                  <a:gd name="connsiteY236" fmla="*/ 3108 h 10000"/>
                  <a:gd name="connsiteX237" fmla="*/ 1791 w 10000"/>
                  <a:gd name="connsiteY237" fmla="*/ 3072 h 10000"/>
                  <a:gd name="connsiteX238" fmla="*/ 1806 w 10000"/>
                  <a:gd name="connsiteY238" fmla="*/ 3063 h 10000"/>
                  <a:gd name="connsiteX239" fmla="*/ 1806 w 10000"/>
                  <a:gd name="connsiteY239" fmla="*/ 3037 h 10000"/>
                  <a:gd name="connsiteX240" fmla="*/ 1796 w 10000"/>
                  <a:gd name="connsiteY240" fmla="*/ 2974 h 10000"/>
                  <a:gd name="connsiteX241" fmla="*/ 1791 w 10000"/>
                  <a:gd name="connsiteY241" fmla="*/ 2885 h 10000"/>
                  <a:gd name="connsiteX242" fmla="*/ 1791 w 10000"/>
                  <a:gd name="connsiteY242" fmla="*/ 2787 h 10000"/>
                  <a:gd name="connsiteX243" fmla="*/ 1796 w 10000"/>
                  <a:gd name="connsiteY243" fmla="*/ 2716 h 10000"/>
                  <a:gd name="connsiteX244" fmla="*/ 1811 w 10000"/>
                  <a:gd name="connsiteY244" fmla="*/ 2618 h 10000"/>
                  <a:gd name="connsiteX245" fmla="*/ 1826 w 10000"/>
                  <a:gd name="connsiteY245" fmla="*/ 2467 h 10000"/>
                  <a:gd name="connsiteX246" fmla="*/ 1846 w 10000"/>
                  <a:gd name="connsiteY246" fmla="*/ 2289 h 10000"/>
                  <a:gd name="connsiteX247" fmla="*/ 1871 w 10000"/>
                  <a:gd name="connsiteY247" fmla="*/ 2084 h 10000"/>
                  <a:gd name="connsiteX248" fmla="*/ 1896 w 10000"/>
                  <a:gd name="connsiteY248" fmla="*/ 1897 h 10000"/>
                  <a:gd name="connsiteX249" fmla="*/ 1916 w 10000"/>
                  <a:gd name="connsiteY249" fmla="*/ 1710 h 10000"/>
                  <a:gd name="connsiteX250" fmla="*/ 1936 w 10000"/>
                  <a:gd name="connsiteY250" fmla="*/ 1549 h 10000"/>
                  <a:gd name="connsiteX251" fmla="*/ 1956 w 10000"/>
                  <a:gd name="connsiteY251" fmla="*/ 1425 h 10000"/>
                  <a:gd name="connsiteX252" fmla="*/ 1971 w 10000"/>
                  <a:gd name="connsiteY252" fmla="*/ 1327 h 10000"/>
                  <a:gd name="connsiteX253" fmla="*/ 1971 w 10000"/>
                  <a:gd name="connsiteY253" fmla="*/ 1300 h 10000"/>
                  <a:gd name="connsiteX254" fmla="*/ 2006 w 10000"/>
                  <a:gd name="connsiteY254" fmla="*/ 1264 h 10000"/>
                  <a:gd name="connsiteX255" fmla="*/ 2076 w 10000"/>
                  <a:gd name="connsiteY255" fmla="*/ 1238 h 10000"/>
                  <a:gd name="connsiteX256" fmla="*/ 2166 w 10000"/>
                  <a:gd name="connsiteY256" fmla="*/ 1175 h 10000"/>
                  <a:gd name="connsiteX257" fmla="*/ 2286 w 10000"/>
                  <a:gd name="connsiteY257" fmla="*/ 1131 h 10000"/>
                  <a:gd name="connsiteX258" fmla="*/ 2421 w 10000"/>
                  <a:gd name="connsiteY258" fmla="*/ 1060 h 10000"/>
                  <a:gd name="connsiteX259" fmla="*/ 2566 w 10000"/>
                  <a:gd name="connsiteY259" fmla="*/ 988 h 10000"/>
                  <a:gd name="connsiteX260" fmla="*/ 2716 w 10000"/>
                  <a:gd name="connsiteY260" fmla="*/ 926 h 10000"/>
                  <a:gd name="connsiteX261" fmla="*/ 2871 w 10000"/>
                  <a:gd name="connsiteY261" fmla="*/ 855 h 10000"/>
                  <a:gd name="connsiteX262" fmla="*/ 3022 w 10000"/>
                  <a:gd name="connsiteY262" fmla="*/ 793 h 10000"/>
                  <a:gd name="connsiteX263" fmla="*/ 3152 w 10000"/>
                  <a:gd name="connsiteY263" fmla="*/ 730 h 10000"/>
                  <a:gd name="connsiteX264" fmla="*/ 3277 w 10000"/>
                  <a:gd name="connsiteY264" fmla="*/ 686 h 10000"/>
                  <a:gd name="connsiteX265" fmla="*/ 3377 w 10000"/>
                  <a:gd name="connsiteY265" fmla="*/ 632 h 10000"/>
                  <a:gd name="connsiteX266" fmla="*/ 3447 w 10000"/>
                  <a:gd name="connsiteY266" fmla="*/ 606 h 10000"/>
                  <a:gd name="connsiteX267" fmla="*/ 3487 w 10000"/>
                  <a:gd name="connsiteY267" fmla="*/ 579 h 10000"/>
                  <a:gd name="connsiteX268" fmla="*/ 3532 w 10000"/>
                  <a:gd name="connsiteY268" fmla="*/ 552 h 10000"/>
                  <a:gd name="connsiteX269" fmla="*/ 3612 w 10000"/>
                  <a:gd name="connsiteY269" fmla="*/ 516 h 10000"/>
                  <a:gd name="connsiteX270" fmla="*/ 3712 w 10000"/>
                  <a:gd name="connsiteY270" fmla="*/ 481 h 10000"/>
                  <a:gd name="connsiteX271" fmla="*/ 3822 w 10000"/>
                  <a:gd name="connsiteY271" fmla="*/ 445 h 10000"/>
                  <a:gd name="connsiteX272" fmla="*/ 3942 w 10000"/>
                  <a:gd name="connsiteY272" fmla="*/ 401 h 10000"/>
                  <a:gd name="connsiteX273" fmla="*/ 4062 w 10000"/>
                  <a:gd name="connsiteY273" fmla="*/ 365 h 10000"/>
                  <a:gd name="connsiteX274" fmla="*/ 4167 w 10000"/>
                  <a:gd name="connsiteY274" fmla="*/ 329 h 10000"/>
                  <a:gd name="connsiteX275" fmla="*/ 4242 w 10000"/>
                  <a:gd name="connsiteY275" fmla="*/ 312 h 10000"/>
                  <a:gd name="connsiteX276" fmla="*/ 4302 w 10000"/>
                  <a:gd name="connsiteY276" fmla="*/ 285 h 10000"/>
                  <a:gd name="connsiteX277" fmla="*/ 4322 w 10000"/>
                  <a:gd name="connsiteY277" fmla="*/ 285 h 10000"/>
                  <a:gd name="connsiteX278" fmla="*/ 4342 w 10000"/>
                  <a:gd name="connsiteY278" fmla="*/ 276 h 10000"/>
                  <a:gd name="connsiteX279" fmla="*/ 4387 w 10000"/>
                  <a:gd name="connsiteY279" fmla="*/ 240 h 10000"/>
                  <a:gd name="connsiteX280" fmla="*/ 4462 w 10000"/>
                  <a:gd name="connsiteY280" fmla="*/ 196 h 10000"/>
                  <a:gd name="connsiteX281" fmla="*/ 4547 w 10000"/>
                  <a:gd name="connsiteY281" fmla="*/ 142 h 10000"/>
                  <a:gd name="connsiteX282" fmla="*/ 4652 w 10000"/>
                  <a:gd name="connsiteY282" fmla="*/ 89 h 10000"/>
                  <a:gd name="connsiteX283" fmla="*/ 4762 w 10000"/>
                  <a:gd name="connsiteY283" fmla="*/ 53 h 10000"/>
                  <a:gd name="connsiteX284" fmla="*/ 4867 w 10000"/>
                  <a:gd name="connsiteY284" fmla="*/ 18 h 10000"/>
                  <a:gd name="connsiteX285" fmla="*/ 4982 w 10000"/>
                  <a:gd name="connsiteY285" fmla="*/ 0 h 10000"/>
                  <a:gd name="connsiteX0" fmla="*/ 4982 w 10000"/>
                  <a:gd name="connsiteY0" fmla="*/ 0 h 9991"/>
                  <a:gd name="connsiteX1" fmla="*/ 5078 w 10000"/>
                  <a:gd name="connsiteY1" fmla="*/ 18 h 9991"/>
                  <a:gd name="connsiteX2" fmla="*/ 5158 w 10000"/>
                  <a:gd name="connsiteY2" fmla="*/ 71 h 9991"/>
                  <a:gd name="connsiteX3" fmla="*/ 5223 w 10000"/>
                  <a:gd name="connsiteY3" fmla="*/ 160 h 9991"/>
                  <a:gd name="connsiteX4" fmla="*/ 5278 w 10000"/>
                  <a:gd name="connsiteY4" fmla="*/ 276 h 9991"/>
                  <a:gd name="connsiteX5" fmla="*/ 5318 w 10000"/>
                  <a:gd name="connsiteY5" fmla="*/ 392 h 9991"/>
                  <a:gd name="connsiteX6" fmla="*/ 5343 w 10000"/>
                  <a:gd name="connsiteY6" fmla="*/ 508 h 9991"/>
                  <a:gd name="connsiteX7" fmla="*/ 5358 w 10000"/>
                  <a:gd name="connsiteY7" fmla="*/ 623 h 9991"/>
                  <a:gd name="connsiteX8" fmla="*/ 5368 w 10000"/>
                  <a:gd name="connsiteY8" fmla="*/ 721 h 9991"/>
                  <a:gd name="connsiteX9" fmla="*/ 5368 w 10000"/>
                  <a:gd name="connsiteY9" fmla="*/ 793 h 9991"/>
                  <a:gd name="connsiteX10" fmla="*/ 5373 w 10000"/>
                  <a:gd name="connsiteY10" fmla="*/ 810 h 9991"/>
                  <a:gd name="connsiteX11" fmla="*/ 5388 w 10000"/>
                  <a:gd name="connsiteY11" fmla="*/ 801 h 9991"/>
                  <a:gd name="connsiteX12" fmla="*/ 5443 w 10000"/>
                  <a:gd name="connsiteY12" fmla="*/ 793 h 9991"/>
                  <a:gd name="connsiteX13" fmla="*/ 5508 w 10000"/>
                  <a:gd name="connsiteY13" fmla="*/ 766 h 9991"/>
                  <a:gd name="connsiteX14" fmla="*/ 5578 w 10000"/>
                  <a:gd name="connsiteY14" fmla="*/ 766 h 9991"/>
                  <a:gd name="connsiteX15" fmla="*/ 5643 w 10000"/>
                  <a:gd name="connsiteY15" fmla="*/ 775 h 9991"/>
                  <a:gd name="connsiteX16" fmla="*/ 5703 w 10000"/>
                  <a:gd name="connsiteY16" fmla="*/ 810 h 9991"/>
                  <a:gd name="connsiteX17" fmla="*/ 5748 w 10000"/>
                  <a:gd name="connsiteY17" fmla="*/ 855 h 9991"/>
                  <a:gd name="connsiteX18" fmla="*/ 5808 w 10000"/>
                  <a:gd name="connsiteY18" fmla="*/ 926 h 9991"/>
                  <a:gd name="connsiteX19" fmla="*/ 5873 w 10000"/>
                  <a:gd name="connsiteY19" fmla="*/ 1015 h 9991"/>
                  <a:gd name="connsiteX20" fmla="*/ 5933 w 10000"/>
                  <a:gd name="connsiteY20" fmla="*/ 1095 h 9991"/>
                  <a:gd name="connsiteX21" fmla="*/ 5988 w 10000"/>
                  <a:gd name="connsiteY21" fmla="*/ 1167 h 9991"/>
                  <a:gd name="connsiteX22" fmla="*/ 6018 w 10000"/>
                  <a:gd name="connsiteY22" fmla="*/ 1211 h 9991"/>
                  <a:gd name="connsiteX23" fmla="*/ 6033 w 10000"/>
                  <a:gd name="connsiteY23" fmla="*/ 1238 h 9991"/>
                  <a:gd name="connsiteX24" fmla="*/ 6123 w 10000"/>
                  <a:gd name="connsiteY24" fmla="*/ 1282 h 9991"/>
                  <a:gd name="connsiteX25" fmla="*/ 6238 w 10000"/>
                  <a:gd name="connsiteY25" fmla="*/ 1318 h 9991"/>
                  <a:gd name="connsiteX26" fmla="*/ 6373 w 10000"/>
                  <a:gd name="connsiteY26" fmla="*/ 1336 h 9991"/>
                  <a:gd name="connsiteX27" fmla="*/ 6533 w 10000"/>
                  <a:gd name="connsiteY27" fmla="*/ 1336 h 9991"/>
                  <a:gd name="connsiteX28" fmla="*/ 6698 w 10000"/>
                  <a:gd name="connsiteY28" fmla="*/ 1336 h 9991"/>
                  <a:gd name="connsiteX29" fmla="*/ 6868 w 10000"/>
                  <a:gd name="connsiteY29" fmla="*/ 1327 h 9991"/>
                  <a:gd name="connsiteX30" fmla="*/ 7039 w 10000"/>
                  <a:gd name="connsiteY30" fmla="*/ 1300 h 9991"/>
                  <a:gd name="connsiteX31" fmla="*/ 7204 w 10000"/>
                  <a:gd name="connsiteY31" fmla="*/ 1291 h 9991"/>
                  <a:gd name="connsiteX32" fmla="*/ 7349 w 10000"/>
                  <a:gd name="connsiteY32" fmla="*/ 1264 h 9991"/>
                  <a:gd name="connsiteX33" fmla="*/ 7479 w 10000"/>
                  <a:gd name="connsiteY33" fmla="*/ 1247 h 9991"/>
                  <a:gd name="connsiteX34" fmla="*/ 7589 w 10000"/>
                  <a:gd name="connsiteY34" fmla="*/ 1238 h 9991"/>
                  <a:gd name="connsiteX35" fmla="*/ 7664 w 10000"/>
                  <a:gd name="connsiteY35" fmla="*/ 1238 h 9991"/>
                  <a:gd name="connsiteX36" fmla="*/ 7709 w 10000"/>
                  <a:gd name="connsiteY36" fmla="*/ 1238 h 9991"/>
                  <a:gd name="connsiteX37" fmla="*/ 7754 w 10000"/>
                  <a:gd name="connsiteY37" fmla="*/ 1247 h 9991"/>
                  <a:gd name="connsiteX38" fmla="*/ 7839 w 10000"/>
                  <a:gd name="connsiteY38" fmla="*/ 1247 h 9991"/>
                  <a:gd name="connsiteX39" fmla="*/ 7964 w 10000"/>
                  <a:gd name="connsiteY39" fmla="*/ 1247 h 9991"/>
                  <a:gd name="connsiteX40" fmla="*/ 8104 w 10000"/>
                  <a:gd name="connsiteY40" fmla="*/ 1247 h 9991"/>
                  <a:gd name="connsiteX41" fmla="*/ 8264 w 10000"/>
                  <a:gd name="connsiteY41" fmla="*/ 1247 h 9991"/>
                  <a:gd name="connsiteX42" fmla="*/ 8419 w 10000"/>
                  <a:gd name="connsiteY42" fmla="*/ 1247 h 9991"/>
                  <a:gd name="connsiteX43" fmla="*/ 8569 w 10000"/>
                  <a:gd name="connsiteY43" fmla="*/ 1247 h 9991"/>
                  <a:gd name="connsiteX44" fmla="*/ 8709 w 10000"/>
                  <a:gd name="connsiteY44" fmla="*/ 1238 h 9991"/>
                  <a:gd name="connsiteX45" fmla="*/ 8829 w 10000"/>
                  <a:gd name="connsiteY45" fmla="*/ 1238 h 9991"/>
                  <a:gd name="connsiteX46" fmla="*/ 8914 w 10000"/>
                  <a:gd name="connsiteY46" fmla="*/ 1238 h 9991"/>
                  <a:gd name="connsiteX47" fmla="*/ 8959 w 10000"/>
                  <a:gd name="connsiteY47" fmla="*/ 1238 h 9991"/>
                  <a:gd name="connsiteX48" fmla="*/ 8999 w 10000"/>
                  <a:gd name="connsiteY48" fmla="*/ 1238 h 9991"/>
                  <a:gd name="connsiteX49" fmla="*/ 9070 w 10000"/>
                  <a:gd name="connsiteY49" fmla="*/ 1238 h 9991"/>
                  <a:gd name="connsiteX50" fmla="*/ 9170 w 10000"/>
                  <a:gd name="connsiteY50" fmla="*/ 1238 h 9991"/>
                  <a:gd name="connsiteX51" fmla="*/ 9290 w 10000"/>
                  <a:gd name="connsiteY51" fmla="*/ 1238 h 9991"/>
                  <a:gd name="connsiteX52" fmla="*/ 9405 w 10000"/>
                  <a:gd name="connsiteY52" fmla="*/ 1238 h 9991"/>
                  <a:gd name="connsiteX53" fmla="*/ 9635 w 10000"/>
                  <a:gd name="connsiteY53" fmla="*/ 1238 h 9991"/>
                  <a:gd name="connsiteX54" fmla="*/ 9720 w 10000"/>
                  <a:gd name="connsiteY54" fmla="*/ 1238 h 9991"/>
                  <a:gd name="connsiteX55" fmla="*/ 9780 w 10000"/>
                  <a:gd name="connsiteY55" fmla="*/ 1238 h 9991"/>
                  <a:gd name="connsiteX56" fmla="*/ 9800 w 10000"/>
                  <a:gd name="connsiteY56" fmla="*/ 1238 h 9991"/>
                  <a:gd name="connsiteX57" fmla="*/ 9815 w 10000"/>
                  <a:gd name="connsiteY57" fmla="*/ 1256 h 9991"/>
                  <a:gd name="connsiteX58" fmla="*/ 9840 w 10000"/>
                  <a:gd name="connsiteY58" fmla="*/ 1318 h 9991"/>
                  <a:gd name="connsiteX59" fmla="*/ 9880 w 10000"/>
                  <a:gd name="connsiteY59" fmla="*/ 1398 h 9991"/>
                  <a:gd name="connsiteX60" fmla="*/ 9920 w 10000"/>
                  <a:gd name="connsiteY60" fmla="*/ 1514 h 9991"/>
                  <a:gd name="connsiteX61" fmla="*/ 9960 w 10000"/>
                  <a:gd name="connsiteY61" fmla="*/ 1647 h 9991"/>
                  <a:gd name="connsiteX62" fmla="*/ 9990 w 10000"/>
                  <a:gd name="connsiteY62" fmla="*/ 1772 h 9991"/>
                  <a:gd name="connsiteX63" fmla="*/ 10000 w 10000"/>
                  <a:gd name="connsiteY63" fmla="*/ 1897 h 9991"/>
                  <a:gd name="connsiteX64" fmla="*/ 9985 w 10000"/>
                  <a:gd name="connsiteY64" fmla="*/ 2021 h 9991"/>
                  <a:gd name="connsiteX65" fmla="*/ 9945 w 10000"/>
                  <a:gd name="connsiteY65" fmla="*/ 2110 h 9991"/>
                  <a:gd name="connsiteX66" fmla="*/ 9880 w 10000"/>
                  <a:gd name="connsiteY66" fmla="*/ 2208 h 9991"/>
                  <a:gd name="connsiteX67" fmla="*/ 9795 w 10000"/>
                  <a:gd name="connsiteY67" fmla="*/ 2289 h 9991"/>
                  <a:gd name="connsiteX68" fmla="*/ 9695 w 10000"/>
                  <a:gd name="connsiteY68" fmla="*/ 2360 h 9991"/>
                  <a:gd name="connsiteX69" fmla="*/ 9595 w 10000"/>
                  <a:gd name="connsiteY69" fmla="*/ 2413 h 9991"/>
                  <a:gd name="connsiteX70" fmla="*/ 9505 w 10000"/>
                  <a:gd name="connsiteY70" fmla="*/ 2476 h 9991"/>
                  <a:gd name="connsiteX71" fmla="*/ 9435 w 10000"/>
                  <a:gd name="connsiteY71" fmla="*/ 2511 h 9991"/>
                  <a:gd name="connsiteX72" fmla="*/ 9380 w 10000"/>
                  <a:gd name="connsiteY72" fmla="*/ 2529 h 9991"/>
                  <a:gd name="connsiteX73" fmla="*/ 9360 w 10000"/>
                  <a:gd name="connsiteY73" fmla="*/ 2547 h 9991"/>
                  <a:gd name="connsiteX74" fmla="*/ 9615 w 10000"/>
                  <a:gd name="connsiteY74" fmla="*/ 2547 h 9991"/>
                  <a:gd name="connsiteX75" fmla="*/ 9750 w 10000"/>
                  <a:gd name="connsiteY75" fmla="*/ 3001 h 9991"/>
                  <a:gd name="connsiteX76" fmla="*/ 9670 w 10000"/>
                  <a:gd name="connsiteY76" fmla="*/ 3001 h 9991"/>
                  <a:gd name="connsiteX77" fmla="*/ 9570 w 10000"/>
                  <a:gd name="connsiteY77" fmla="*/ 2992 h 9991"/>
                  <a:gd name="connsiteX78" fmla="*/ 9460 w 10000"/>
                  <a:gd name="connsiteY78" fmla="*/ 2965 h 9991"/>
                  <a:gd name="connsiteX79" fmla="*/ 9330 w 10000"/>
                  <a:gd name="connsiteY79" fmla="*/ 2956 h 9991"/>
                  <a:gd name="connsiteX80" fmla="*/ 9185 w 10000"/>
                  <a:gd name="connsiteY80" fmla="*/ 2939 h 9991"/>
                  <a:gd name="connsiteX81" fmla="*/ 9030 w 10000"/>
                  <a:gd name="connsiteY81" fmla="*/ 2956 h 9991"/>
                  <a:gd name="connsiteX82" fmla="*/ 8884 w 10000"/>
                  <a:gd name="connsiteY82" fmla="*/ 3001 h 9991"/>
                  <a:gd name="connsiteX83" fmla="*/ 8789 w 10000"/>
                  <a:gd name="connsiteY83" fmla="*/ 3028 h 9991"/>
                  <a:gd name="connsiteX84" fmla="*/ 8654 w 10000"/>
                  <a:gd name="connsiteY84" fmla="*/ 3063 h 9991"/>
                  <a:gd name="connsiteX85" fmla="*/ 8484 w 10000"/>
                  <a:gd name="connsiteY85" fmla="*/ 3081 h 9991"/>
                  <a:gd name="connsiteX86" fmla="*/ 8279 w 10000"/>
                  <a:gd name="connsiteY86" fmla="*/ 3117 h 9991"/>
                  <a:gd name="connsiteX87" fmla="*/ 8059 w 10000"/>
                  <a:gd name="connsiteY87" fmla="*/ 3143 h 9991"/>
                  <a:gd name="connsiteX88" fmla="*/ 7819 w 10000"/>
                  <a:gd name="connsiteY88" fmla="*/ 3179 h 9991"/>
                  <a:gd name="connsiteX89" fmla="*/ 7574 w 10000"/>
                  <a:gd name="connsiteY89" fmla="*/ 3197 h 9991"/>
                  <a:gd name="connsiteX90" fmla="*/ 7324 w 10000"/>
                  <a:gd name="connsiteY90" fmla="*/ 3232 h 9991"/>
                  <a:gd name="connsiteX91" fmla="*/ 7074 w 10000"/>
                  <a:gd name="connsiteY91" fmla="*/ 3259 h 9991"/>
                  <a:gd name="connsiteX92" fmla="*/ 6833 w 10000"/>
                  <a:gd name="connsiteY92" fmla="*/ 3286 h 9991"/>
                  <a:gd name="connsiteX93" fmla="*/ 6613 w 10000"/>
                  <a:gd name="connsiteY93" fmla="*/ 3304 h 9991"/>
                  <a:gd name="connsiteX94" fmla="*/ 6413 w 10000"/>
                  <a:gd name="connsiteY94" fmla="*/ 3313 h 9991"/>
                  <a:gd name="connsiteX95" fmla="*/ 6248 w 10000"/>
                  <a:gd name="connsiteY95" fmla="*/ 3339 h 9991"/>
                  <a:gd name="connsiteX96" fmla="*/ 6118 w 10000"/>
                  <a:gd name="connsiteY96" fmla="*/ 3348 h 9991"/>
                  <a:gd name="connsiteX97" fmla="*/ 6033 w 10000"/>
                  <a:gd name="connsiteY97" fmla="*/ 3366 h 9991"/>
                  <a:gd name="connsiteX98" fmla="*/ 5928 w 10000"/>
                  <a:gd name="connsiteY98" fmla="*/ 3375 h 9991"/>
                  <a:gd name="connsiteX99" fmla="*/ 5808 w 10000"/>
                  <a:gd name="connsiteY99" fmla="*/ 3402 h 9991"/>
                  <a:gd name="connsiteX100" fmla="*/ 5693 w 10000"/>
                  <a:gd name="connsiteY100" fmla="*/ 3419 h 9991"/>
                  <a:gd name="connsiteX101" fmla="*/ 5578 w 10000"/>
                  <a:gd name="connsiteY101" fmla="*/ 3455 h 9991"/>
                  <a:gd name="connsiteX102" fmla="*/ 5473 w 10000"/>
                  <a:gd name="connsiteY102" fmla="*/ 3482 h 9991"/>
                  <a:gd name="connsiteX103" fmla="*/ 5383 w 10000"/>
                  <a:gd name="connsiteY103" fmla="*/ 3517 h 9991"/>
                  <a:gd name="connsiteX104" fmla="*/ 5308 w 10000"/>
                  <a:gd name="connsiteY104" fmla="*/ 3535 h 9991"/>
                  <a:gd name="connsiteX105" fmla="*/ 5263 w 10000"/>
                  <a:gd name="connsiteY105" fmla="*/ 3553 h 9991"/>
                  <a:gd name="connsiteX106" fmla="*/ 5243 w 10000"/>
                  <a:gd name="connsiteY106" fmla="*/ 3553 h 9991"/>
                  <a:gd name="connsiteX107" fmla="*/ 5213 w 10000"/>
                  <a:gd name="connsiteY107" fmla="*/ 3642 h 9991"/>
                  <a:gd name="connsiteX108" fmla="*/ 5158 w 10000"/>
                  <a:gd name="connsiteY108" fmla="*/ 3776 h 9991"/>
                  <a:gd name="connsiteX109" fmla="*/ 5088 w 10000"/>
                  <a:gd name="connsiteY109" fmla="*/ 3927 h 9991"/>
                  <a:gd name="connsiteX110" fmla="*/ 4992 w 10000"/>
                  <a:gd name="connsiteY110" fmla="*/ 4114 h 9991"/>
                  <a:gd name="connsiteX111" fmla="*/ 4887 w 10000"/>
                  <a:gd name="connsiteY111" fmla="*/ 4310 h 9991"/>
                  <a:gd name="connsiteX112" fmla="*/ 4777 w 10000"/>
                  <a:gd name="connsiteY112" fmla="*/ 4533 h 9991"/>
                  <a:gd name="connsiteX113" fmla="*/ 4652 w 10000"/>
                  <a:gd name="connsiteY113" fmla="*/ 4764 h 9991"/>
                  <a:gd name="connsiteX114" fmla="*/ 4522 w 10000"/>
                  <a:gd name="connsiteY114" fmla="*/ 5013 h 9991"/>
                  <a:gd name="connsiteX115" fmla="*/ 4387 w 10000"/>
                  <a:gd name="connsiteY115" fmla="*/ 5263 h 9991"/>
                  <a:gd name="connsiteX116" fmla="*/ 4252 w 10000"/>
                  <a:gd name="connsiteY116" fmla="*/ 5521 h 9991"/>
                  <a:gd name="connsiteX117" fmla="*/ 4112 w 10000"/>
                  <a:gd name="connsiteY117" fmla="*/ 5761 h 9991"/>
                  <a:gd name="connsiteX118" fmla="*/ 3982 w 10000"/>
                  <a:gd name="connsiteY118" fmla="*/ 6011 h 9991"/>
                  <a:gd name="connsiteX119" fmla="*/ 3857 w 10000"/>
                  <a:gd name="connsiteY119" fmla="*/ 6233 h 9991"/>
                  <a:gd name="connsiteX120" fmla="*/ 3737 w 10000"/>
                  <a:gd name="connsiteY120" fmla="*/ 6456 h 9991"/>
                  <a:gd name="connsiteX121" fmla="*/ 3627 w 10000"/>
                  <a:gd name="connsiteY121" fmla="*/ 6652 h 9991"/>
                  <a:gd name="connsiteX122" fmla="*/ 3527 w 10000"/>
                  <a:gd name="connsiteY122" fmla="*/ 6830 h 9991"/>
                  <a:gd name="connsiteX123" fmla="*/ 3447 w 10000"/>
                  <a:gd name="connsiteY123" fmla="*/ 6981 h 9991"/>
                  <a:gd name="connsiteX124" fmla="*/ 3382 w 10000"/>
                  <a:gd name="connsiteY124" fmla="*/ 7097 h 9991"/>
                  <a:gd name="connsiteX125" fmla="*/ 3337 w 10000"/>
                  <a:gd name="connsiteY125" fmla="*/ 7195 h 9991"/>
                  <a:gd name="connsiteX126" fmla="*/ 3312 w 10000"/>
                  <a:gd name="connsiteY126" fmla="*/ 7240 h 9991"/>
                  <a:gd name="connsiteX127" fmla="*/ 3282 w 10000"/>
                  <a:gd name="connsiteY127" fmla="*/ 7311 h 9991"/>
                  <a:gd name="connsiteX128" fmla="*/ 3232 w 10000"/>
                  <a:gd name="connsiteY128" fmla="*/ 7418 h 9991"/>
                  <a:gd name="connsiteX129" fmla="*/ 3172 w 10000"/>
                  <a:gd name="connsiteY129" fmla="*/ 7542 h 9991"/>
                  <a:gd name="connsiteX130" fmla="*/ 3102 w 10000"/>
                  <a:gd name="connsiteY130" fmla="*/ 7685 h 9991"/>
                  <a:gd name="connsiteX131" fmla="*/ 3027 w 10000"/>
                  <a:gd name="connsiteY131" fmla="*/ 7836 h 9991"/>
                  <a:gd name="connsiteX132" fmla="*/ 2956 w 10000"/>
                  <a:gd name="connsiteY132" fmla="*/ 7988 h 9991"/>
                  <a:gd name="connsiteX133" fmla="*/ 2881 w 10000"/>
                  <a:gd name="connsiteY133" fmla="*/ 8130 h 9991"/>
                  <a:gd name="connsiteX134" fmla="*/ 2821 w 10000"/>
                  <a:gd name="connsiteY134" fmla="*/ 8246 h 9991"/>
                  <a:gd name="connsiteX135" fmla="*/ 2776 w 10000"/>
                  <a:gd name="connsiteY135" fmla="*/ 8335 h 9991"/>
                  <a:gd name="connsiteX136" fmla="*/ 2746 w 10000"/>
                  <a:gd name="connsiteY136" fmla="*/ 8397 h 9991"/>
                  <a:gd name="connsiteX137" fmla="*/ 2726 w 10000"/>
                  <a:gd name="connsiteY137" fmla="*/ 8468 h 9991"/>
                  <a:gd name="connsiteX138" fmla="*/ 2706 w 10000"/>
                  <a:gd name="connsiteY138" fmla="*/ 8593 h 9991"/>
                  <a:gd name="connsiteX139" fmla="*/ 2686 w 10000"/>
                  <a:gd name="connsiteY139" fmla="*/ 8771 h 9991"/>
                  <a:gd name="connsiteX140" fmla="*/ 2671 w 10000"/>
                  <a:gd name="connsiteY140" fmla="*/ 8967 h 9991"/>
                  <a:gd name="connsiteX141" fmla="*/ 2661 w 10000"/>
                  <a:gd name="connsiteY141" fmla="*/ 9181 h 9991"/>
                  <a:gd name="connsiteX142" fmla="*/ 2651 w 10000"/>
                  <a:gd name="connsiteY142" fmla="*/ 9394 h 9991"/>
                  <a:gd name="connsiteX143" fmla="*/ 2646 w 10000"/>
                  <a:gd name="connsiteY143" fmla="*/ 9581 h 9991"/>
                  <a:gd name="connsiteX144" fmla="*/ 2641 w 10000"/>
                  <a:gd name="connsiteY144" fmla="*/ 9733 h 9991"/>
                  <a:gd name="connsiteX145" fmla="*/ 2631 w 10000"/>
                  <a:gd name="connsiteY145" fmla="*/ 9840 h 9991"/>
                  <a:gd name="connsiteX146" fmla="*/ 2631 w 10000"/>
                  <a:gd name="connsiteY146" fmla="*/ 9875 h 9991"/>
                  <a:gd name="connsiteX147" fmla="*/ 2631 w 10000"/>
                  <a:gd name="connsiteY147" fmla="*/ 9875 h 9991"/>
                  <a:gd name="connsiteX148" fmla="*/ 2646 w 10000"/>
                  <a:gd name="connsiteY148" fmla="*/ 9875 h 9991"/>
                  <a:gd name="connsiteX149" fmla="*/ 2651 w 10000"/>
                  <a:gd name="connsiteY149" fmla="*/ 9884 h 9991"/>
                  <a:gd name="connsiteX150" fmla="*/ 2671 w 10000"/>
                  <a:gd name="connsiteY150" fmla="*/ 9884 h 9991"/>
                  <a:gd name="connsiteX151" fmla="*/ 2686 w 10000"/>
                  <a:gd name="connsiteY151" fmla="*/ 9893 h 9991"/>
                  <a:gd name="connsiteX152" fmla="*/ 2711 w 10000"/>
                  <a:gd name="connsiteY152" fmla="*/ 9893 h 9991"/>
                  <a:gd name="connsiteX153" fmla="*/ 2731 w 10000"/>
                  <a:gd name="connsiteY153" fmla="*/ 9911 h 9991"/>
                  <a:gd name="connsiteX154" fmla="*/ 2756 w 10000"/>
                  <a:gd name="connsiteY154" fmla="*/ 9920 h 9991"/>
                  <a:gd name="connsiteX155" fmla="*/ 2786 w 10000"/>
                  <a:gd name="connsiteY155" fmla="*/ 9920 h 9991"/>
                  <a:gd name="connsiteX156" fmla="*/ 2811 w 10000"/>
                  <a:gd name="connsiteY156" fmla="*/ 9929 h 9991"/>
                  <a:gd name="connsiteX157" fmla="*/ 2836 w 10000"/>
                  <a:gd name="connsiteY157" fmla="*/ 9938 h 9991"/>
                  <a:gd name="connsiteX158" fmla="*/ 2861 w 10000"/>
                  <a:gd name="connsiteY158" fmla="*/ 9955 h 9991"/>
                  <a:gd name="connsiteX159" fmla="*/ 2891 w 10000"/>
                  <a:gd name="connsiteY159" fmla="*/ 9964 h 9991"/>
                  <a:gd name="connsiteX160" fmla="*/ 2911 w 10000"/>
                  <a:gd name="connsiteY160" fmla="*/ 9964 h 9991"/>
                  <a:gd name="connsiteX161" fmla="*/ 2926 w 10000"/>
                  <a:gd name="connsiteY161" fmla="*/ 9973 h 9991"/>
                  <a:gd name="connsiteX162" fmla="*/ 2946 w 10000"/>
                  <a:gd name="connsiteY162" fmla="*/ 9991 h 9991"/>
                  <a:gd name="connsiteX163" fmla="*/ 2966 w 10000"/>
                  <a:gd name="connsiteY163" fmla="*/ 9991 h 9991"/>
                  <a:gd name="connsiteX164" fmla="*/ 2831 w 10000"/>
                  <a:gd name="connsiteY164" fmla="*/ 9955 h 9991"/>
                  <a:gd name="connsiteX165" fmla="*/ 2776 w 10000"/>
                  <a:gd name="connsiteY165" fmla="*/ 9938 h 9991"/>
                  <a:gd name="connsiteX166" fmla="*/ 2716 w 10000"/>
                  <a:gd name="connsiteY166" fmla="*/ 9920 h 9991"/>
                  <a:gd name="connsiteX167" fmla="*/ 2646 w 10000"/>
                  <a:gd name="connsiteY167" fmla="*/ 9893 h 9991"/>
                  <a:gd name="connsiteX168" fmla="*/ 2561 w 10000"/>
                  <a:gd name="connsiteY168" fmla="*/ 9875 h 9991"/>
                  <a:gd name="connsiteX169" fmla="*/ 2401 w 10000"/>
                  <a:gd name="connsiteY169" fmla="*/ 9804 h 9991"/>
                  <a:gd name="connsiteX170" fmla="*/ 2266 w 10000"/>
                  <a:gd name="connsiteY170" fmla="*/ 9697 h 9991"/>
                  <a:gd name="connsiteX171" fmla="*/ 2161 w 10000"/>
                  <a:gd name="connsiteY171" fmla="*/ 9564 h 9991"/>
                  <a:gd name="connsiteX172" fmla="*/ 2066 w 10000"/>
                  <a:gd name="connsiteY172" fmla="*/ 9412 h 9991"/>
                  <a:gd name="connsiteX173" fmla="*/ 2001 w 10000"/>
                  <a:gd name="connsiteY173" fmla="*/ 9252 h 9991"/>
                  <a:gd name="connsiteX174" fmla="*/ 1951 w 10000"/>
                  <a:gd name="connsiteY174" fmla="*/ 9065 h 9991"/>
                  <a:gd name="connsiteX175" fmla="*/ 1911 w 10000"/>
                  <a:gd name="connsiteY175" fmla="*/ 8887 h 9991"/>
                  <a:gd name="connsiteX176" fmla="*/ 1881 w 10000"/>
                  <a:gd name="connsiteY176" fmla="*/ 8700 h 9991"/>
                  <a:gd name="connsiteX177" fmla="*/ 1871 w 10000"/>
                  <a:gd name="connsiteY177" fmla="*/ 8513 h 9991"/>
                  <a:gd name="connsiteX178" fmla="*/ 1861 w 10000"/>
                  <a:gd name="connsiteY178" fmla="*/ 8335 h 9991"/>
                  <a:gd name="connsiteX179" fmla="*/ 1861 w 10000"/>
                  <a:gd name="connsiteY179" fmla="*/ 8175 h 9991"/>
                  <a:gd name="connsiteX180" fmla="*/ 1871 w 10000"/>
                  <a:gd name="connsiteY180" fmla="*/ 8032 h 9991"/>
                  <a:gd name="connsiteX181" fmla="*/ 1881 w 10000"/>
                  <a:gd name="connsiteY181" fmla="*/ 7916 h 9991"/>
                  <a:gd name="connsiteX182" fmla="*/ 1891 w 10000"/>
                  <a:gd name="connsiteY182" fmla="*/ 7827 h 9991"/>
                  <a:gd name="connsiteX183" fmla="*/ 1896 w 10000"/>
                  <a:gd name="connsiteY183" fmla="*/ 7765 h 9991"/>
                  <a:gd name="connsiteX184" fmla="*/ 1896 w 10000"/>
                  <a:gd name="connsiteY184" fmla="*/ 7738 h 9991"/>
                  <a:gd name="connsiteX185" fmla="*/ 2191 w 10000"/>
                  <a:gd name="connsiteY185" fmla="*/ 6990 h 9991"/>
                  <a:gd name="connsiteX186" fmla="*/ 2186 w 10000"/>
                  <a:gd name="connsiteY186" fmla="*/ 6972 h 9991"/>
                  <a:gd name="connsiteX187" fmla="*/ 2161 w 10000"/>
                  <a:gd name="connsiteY187" fmla="*/ 6901 h 9991"/>
                  <a:gd name="connsiteX188" fmla="*/ 2126 w 10000"/>
                  <a:gd name="connsiteY188" fmla="*/ 6794 h 9991"/>
                  <a:gd name="connsiteX189" fmla="*/ 2081 w 10000"/>
                  <a:gd name="connsiteY189" fmla="*/ 6625 h 9991"/>
                  <a:gd name="connsiteX190" fmla="*/ 2041 w 10000"/>
                  <a:gd name="connsiteY190" fmla="*/ 6527 h 9991"/>
                  <a:gd name="connsiteX191" fmla="*/ 1971 w 10000"/>
                  <a:gd name="connsiteY191" fmla="*/ 6402 h 9991"/>
                  <a:gd name="connsiteX192" fmla="*/ 1871 w 10000"/>
                  <a:gd name="connsiteY192" fmla="*/ 6278 h 9991"/>
                  <a:gd name="connsiteX193" fmla="*/ 1751 w 10000"/>
                  <a:gd name="connsiteY193" fmla="*/ 6135 h 9991"/>
                  <a:gd name="connsiteX194" fmla="*/ 1621 w 10000"/>
                  <a:gd name="connsiteY194" fmla="*/ 5984 h 9991"/>
                  <a:gd name="connsiteX195" fmla="*/ 1471 w 10000"/>
                  <a:gd name="connsiteY195" fmla="*/ 5824 h 9991"/>
                  <a:gd name="connsiteX196" fmla="*/ 1311 w 10000"/>
                  <a:gd name="connsiteY196" fmla="*/ 5654 h 9991"/>
                  <a:gd name="connsiteX197" fmla="*/ 1146 w 10000"/>
                  <a:gd name="connsiteY197" fmla="*/ 5503 h 9991"/>
                  <a:gd name="connsiteX198" fmla="*/ 980 w 10000"/>
                  <a:gd name="connsiteY198" fmla="*/ 5343 h 9991"/>
                  <a:gd name="connsiteX199" fmla="*/ 815 w 10000"/>
                  <a:gd name="connsiteY199" fmla="*/ 5191 h 9991"/>
                  <a:gd name="connsiteX200" fmla="*/ 655 w 10000"/>
                  <a:gd name="connsiteY200" fmla="*/ 5040 h 9991"/>
                  <a:gd name="connsiteX201" fmla="*/ 510 w 10000"/>
                  <a:gd name="connsiteY201" fmla="*/ 4907 h 9991"/>
                  <a:gd name="connsiteX202" fmla="*/ 370 w 10000"/>
                  <a:gd name="connsiteY202" fmla="*/ 4791 h 9991"/>
                  <a:gd name="connsiteX203" fmla="*/ 245 w 10000"/>
                  <a:gd name="connsiteY203" fmla="*/ 4675 h 9991"/>
                  <a:gd name="connsiteX204" fmla="*/ 145 w 10000"/>
                  <a:gd name="connsiteY204" fmla="*/ 4595 h 9991"/>
                  <a:gd name="connsiteX205" fmla="*/ 70 w 10000"/>
                  <a:gd name="connsiteY205" fmla="*/ 4524 h 9991"/>
                  <a:gd name="connsiteX206" fmla="*/ 20 w 10000"/>
                  <a:gd name="connsiteY206" fmla="*/ 4488 h 9991"/>
                  <a:gd name="connsiteX207" fmla="*/ 0 w 10000"/>
                  <a:gd name="connsiteY207" fmla="*/ 4479 h 9991"/>
                  <a:gd name="connsiteX208" fmla="*/ 15 w 10000"/>
                  <a:gd name="connsiteY208" fmla="*/ 4452 h 9991"/>
                  <a:gd name="connsiteX209" fmla="*/ 40 w 10000"/>
                  <a:gd name="connsiteY209" fmla="*/ 4417 h 9991"/>
                  <a:gd name="connsiteX210" fmla="*/ 90 w 10000"/>
                  <a:gd name="connsiteY210" fmla="*/ 4346 h 9991"/>
                  <a:gd name="connsiteX211" fmla="*/ 140 w 10000"/>
                  <a:gd name="connsiteY211" fmla="*/ 4274 h 9991"/>
                  <a:gd name="connsiteX212" fmla="*/ 200 w 10000"/>
                  <a:gd name="connsiteY212" fmla="*/ 4185 h 9991"/>
                  <a:gd name="connsiteX213" fmla="*/ 260 w 10000"/>
                  <a:gd name="connsiteY213" fmla="*/ 4105 h 9991"/>
                  <a:gd name="connsiteX214" fmla="*/ 310 w 10000"/>
                  <a:gd name="connsiteY214" fmla="*/ 4034 h 9991"/>
                  <a:gd name="connsiteX215" fmla="*/ 355 w 10000"/>
                  <a:gd name="connsiteY215" fmla="*/ 3963 h 9991"/>
                  <a:gd name="connsiteX216" fmla="*/ 390 w 10000"/>
                  <a:gd name="connsiteY216" fmla="*/ 3918 h 9991"/>
                  <a:gd name="connsiteX217" fmla="*/ 435 w 10000"/>
                  <a:gd name="connsiteY217" fmla="*/ 3882 h 9991"/>
                  <a:gd name="connsiteX218" fmla="*/ 515 w 10000"/>
                  <a:gd name="connsiteY218" fmla="*/ 3856 h 9991"/>
                  <a:gd name="connsiteX219" fmla="*/ 615 w 10000"/>
                  <a:gd name="connsiteY219" fmla="*/ 3847 h 9991"/>
                  <a:gd name="connsiteX220" fmla="*/ 710 w 10000"/>
                  <a:gd name="connsiteY220" fmla="*/ 3829 h 9991"/>
                  <a:gd name="connsiteX221" fmla="*/ 810 w 10000"/>
                  <a:gd name="connsiteY221" fmla="*/ 3829 h 9991"/>
                  <a:gd name="connsiteX222" fmla="*/ 895 w 10000"/>
                  <a:gd name="connsiteY222" fmla="*/ 3847 h 9991"/>
                  <a:gd name="connsiteX223" fmla="*/ 960 w 10000"/>
                  <a:gd name="connsiteY223" fmla="*/ 3856 h 9991"/>
                  <a:gd name="connsiteX224" fmla="*/ 1021 w 10000"/>
                  <a:gd name="connsiteY224" fmla="*/ 3847 h 9991"/>
                  <a:gd name="connsiteX225" fmla="*/ 1086 w 10000"/>
                  <a:gd name="connsiteY225" fmla="*/ 3785 h 9991"/>
                  <a:gd name="connsiteX226" fmla="*/ 1161 w 10000"/>
                  <a:gd name="connsiteY226" fmla="*/ 3704 h 9991"/>
                  <a:gd name="connsiteX227" fmla="*/ 1231 w 10000"/>
                  <a:gd name="connsiteY227" fmla="*/ 3598 h 9991"/>
                  <a:gd name="connsiteX228" fmla="*/ 1306 w 10000"/>
                  <a:gd name="connsiteY228" fmla="*/ 3508 h 9991"/>
                  <a:gd name="connsiteX229" fmla="*/ 1366 w 10000"/>
                  <a:gd name="connsiteY229" fmla="*/ 3419 h 9991"/>
                  <a:gd name="connsiteX230" fmla="*/ 1416 w 10000"/>
                  <a:gd name="connsiteY230" fmla="*/ 3375 h 9991"/>
                  <a:gd name="connsiteX231" fmla="*/ 1481 w 10000"/>
                  <a:gd name="connsiteY231" fmla="*/ 3313 h 9991"/>
                  <a:gd name="connsiteX232" fmla="*/ 1556 w 10000"/>
                  <a:gd name="connsiteY232" fmla="*/ 3259 h 9991"/>
                  <a:gd name="connsiteX233" fmla="*/ 1626 w 10000"/>
                  <a:gd name="connsiteY233" fmla="*/ 3197 h 9991"/>
                  <a:gd name="connsiteX234" fmla="*/ 1691 w 10000"/>
                  <a:gd name="connsiteY234" fmla="*/ 3143 h 9991"/>
                  <a:gd name="connsiteX235" fmla="*/ 1751 w 10000"/>
                  <a:gd name="connsiteY235" fmla="*/ 3108 h 9991"/>
                  <a:gd name="connsiteX236" fmla="*/ 1791 w 10000"/>
                  <a:gd name="connsiteY236" fmla="*/ 3072 h 9991"/>
                  <a:gd name="connsiteX237" fmla="*/ 1806 w 10000"/>
                  <a:gd name="connsiteY237" fmla="*/ 3063 h 9991"/>
                  <a:gd name="connsiteX238" fmla="*/ 1806 w 10000"/>
                  <a:gd name="connsiteY238" fmla="*/ 3037 h 9991"/>
                  <a:gd name="connsiteX239" fmla="*/ 1796 w 10000"/>
                  <a:gd name="connsiteY239" fmla="*/ 2974 h 9991"/>
                  <a:gd name="connsiteX240" fmla="*/ 1791 w 10000"/>
                  <a:gd name="connsiteY240" fmla="*/ 2885 h 9991"/>
                  <a:gd name="connsiteX241" fmla="*/ 1791 w 10000"/>
                  <a:gd name="connsiteY241" fmla="*/ 2787 h 9991"/>
                  <a:gd name="connsiteX242" fmla="*/ 1796 w 10000"/>
                  <a:gd name="connsiteY242" fmla="*/ 2716 h 9991"/>
                  <a:gd name="connsiteX243" fmla="*/ 1811 w 10000"/>
                  <a:gd name="connsiteY243" fmla="*/ 2618 h 9991"/>
                  <a:gd name="connsiteX244" fmla="*/ 1826 w 10000"/>
                  <a:gd name="connsiteY244" fmla="*/ 2467 h 9991"/>
                  <a:gd name="connsiteX245" fmla="*/ 1846 w 10000"/>
                  <a:gd name="connsiteY245" fmla="*/ 2289 h 9991"/>
                  <a:gd name="connsiteX246" fmla="*/ 1871 w 10000"/>
                  <a:gd name="connsiteY246" fmla="*/ 2084 h 9991"/>
                  <a:gd name="connsiteX247" fmla="*/ 1896 w 10000"/>
                  <a:gd name="connsiteY247" fmla="*/ 1897 h 9991"/>
                  <a:gd name="connsiteX248" fmla="*/ 1916 w 10000"/>
                  <a:gd name="connsiteY248" fmla="*/ 1710 h 9991"/>
                  <a:gd name="connsiteX249" fmla="*/ 1936 w 10000"/>
                  <a:gd name="connsiteY249" fmla="*/ 1549 h 9991"/>
                  <a:gd name="connsiteX250" fmla="*/ 1956 w 10000"/>
                  <a:gd name="connsiteY250" fmla="*/ 1425 h 9991"/>
                  <a:gd name="connsiteX251" fmla="*/ 1971 w 10000"/>
                  <a:gd name="connsiteY251" fmla="*/ 1327 h 9991"/>
                  <a:gd name="connsiteX252" fmla="*/ 1971 w 10000"/>
                  <a:gd name="connsiteY252" fmla="*/ 1300 h 9991"/>
                  <a:gd name="connsiteX253" fmla="*/ 2006 w 10000"/>
                  <a:gd name="connsiteY253" fmla="*/ 1264 h 9991"/>
                  <a:gd name="connsiteX254" fmla="*/ 2076 w 10000"/>
                  <a:gd name="connsiteY254" fmla="*/ 1238 h 9991"/>
                  <a:gd name="connsiteX255" fmla="*/ 2166 w 10000"/>
                  <a:gd name="connsiteY255" fmla="*/ 1175 h 9991"/>
                  <a:gd name="connsiteX256" fmla="*/ 2286 w 10000"/>
                  <a:gd name="connsiteY256" fmla="*/ 1131 h 9991"/>
                  <a:gd name="connsiteX257" fmla="*/ 2421 w 10000"/>
                  <a:gd name="connsiteY257" fmla="*/ 1060 h 9991"/>
                  <a:gd name="connsiteX258" fmla="*/ 2566 w 10000"/>
                  <a:gd name="connsiteY258" fmla="*/ 988 h 9991"/>
                  <a:gd name="connsiteX259" fmla="*/ 2716 w 10000"/>
                  <a:gd name="connsiteY259" fmla="*/ 926 h 9991"/>
                  <a:gd name="connsiteX260" fmla="*/ 2871 w 10000"/>
                  <a:gd name="connsiteY260" fmla="*/ 855 h 9991"/>
                  <a:gd name="connsiteX261" fmla="*/ 3022 w 10000"/>
                  <a:gd name="connsiteY261" fmla="*/ 793 h 9991"/>
                  <a:gd name="connsiteX262" fmla="*/ 3152 w 10000"/>
                  <a:gd name="connsiteY262" fmla="*/ 730 h 9991"/>
                  <a:gd name="connsiteX263" fmla="*/ 3277 w 10000"/>
                  <a:gd name="connsiteY263" fmla="*/ 686 h 9991"/>
                  <a:gd name="connsiteX264" fmla="*/ 3377 w 10000"/>
                  <a:gd name="connsiteY264" fmla="*/ 632 h 9991"/>
                  <a:gd name="connsiteX265" fmla="*/ 3447 w 10000"/>
                  <a:gd name="connsiteY265" fmla="*/ 606 h 9991"/>
                  <a:gd name="connsiteX266" fmla="*/ 3487 w 10000"/>
                  <a:gd name="connsiteY266" fmla="*/ 579 h 9991"/>
                  <a:gd name="connsiteX267" fmla="*/ 3532 w 10000"/>
                  <a:gd name="connsiteY267" fmla="*/ 552 h 9991"/>
                  <a:gd name="connsiteX268" fmla="*/ 3612 w 10000"/>
                  <a:gd name="connsiteY268" fmla="*/ 516 h 9991"/>
                  <a:gd name="connsiteX269" fmla="*/ 3712 w 10000"/>
                  <a:gd name="connsiteY269" fmla="*/ 481 h 9991"/>
                  <a:gd name="connsiteX270" fmla="*/ 3822 w 10000"/>
                  <a:gd name="connsiteY270" fmla="*/ 445 h 9991"/>
                  <a:gd name="connsiteX271" fmla="*/ 3942 w 10000"/>
                  <a:gd name="connsiteY271" fmla="*/ 401 h 9991"/>
                  <a:gd name="connsiteX272" fmla="*/ 4062 w 10000"/>
                  <a:gd name="connsiteY272" fmla="*/ 365 h 9991"/>
                  <a:gd name="connsiteX273" fmla="*/ 4167 w 10000"/>
                  <a:gd name="connsiteY273" fmla="*/ 329 h 9991"/>
                  <a:gd name="connsiteX274" fmla="*/ 4242 w 10000"/>
                  <a:gd name="connsiteY274" fmla="*/ 312 h 9991"/>
                  <a:gd name="connsiteX275" fmla="*/ 4302 w 10000"/>
                  <a:gd name="connsiteY275" fmla="*/ 285 h 9991"/>
                  <a:gd name="connsiteX276" fmla="*/ 4322 w 10000"/>
                  <a:gd name="connsiteY276" fmla="*/ 285 h 9991"/>
                  <a:gd name="connsiteX277" fmla="*/ 4342 w 10000"/>
                  <a:gd name="connsiteY277" fmla="*/ 276 h 9991"/>
                  <a:gd name="connsiteX278" fmla="*/ 4387 w 10000"/>
                  <a:gd name="connsiteY278" fmla="*/ 240 h 9991"/>
                  <a:gd name="connsiteX279" fmla="*/ 4462 w 10000"/>
                  <a:gd name="connsiteY279" fmla="*/ 196 h 9991"/>
                  <a:gd name="connsiteX280" fmla="*/ 4547 w 10000"/>
                  <a:gd name="connsiteY280" fmla="*/ 142 h 9991"/>
                  <a:gd name="connsiteX281" fmla="*/ 4652 w 10000"/>
                  <a:gd name="connsiteY281" fmla="*/ 89 h 9991"/>
                  <a:gd name="connsiteX282" fmla="*/ 4762 w 10000"/>
                  <a:gd name="connsiteY282" fmla="*/ 53 h 9991"/>
                  <a:gd name="connsiteX283" fmla="*/ 4867 w 10000"/>
                  <a:gd name="connsiteY283" fmla="*/ 18 h 9991"/>
                  <a:gd name="connsiteX284" fmla="*/ 4982 w 10000"/>
                  <a:gd name="connsiteY284" fmla="*/ 0 h 9991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2 h 10000"/>
                  <a:gd name="connsiteX6" fmla="*/ 5343 w 10000"/>
                  <a:gd name="connsiteY6" fmla="*/ 508 h 10000"/>
                  <a:gd name="connsiteX7" fmla="*/ 5358 w 10000"/>
                  <a:gd name="connsiteY7" fmla="*/ 624 h 10000"/>
                  <a:gd name="connsiteX8" fmla="*/ 5368 w 10000"/>
                  <a:gd name="connsiteY8" fmla="*/ 722 h 10000"/>
                  <a:gd name="connsiteX9" fmla="*/ 5368 w 10000"/>
                  <a:gd name="connsiteY9" fmla="*/ 794 h 10000"/>
                  <a:gd name="connsiteX10" fmla="*/ 5373 w 10000"/>
                  <a:gd name="connsiteY10" fmla="*/ 811 h 10000"/>
                  <a:gd name="connsiteX11" fmla="*/ 5388 w 10000"/>
                  <a:gd name="connsiteY11" fmla="*/ 802 h 10000"/>
                  <a:gd name="connsiteX12" fmla="*/ 5443 w 10000"/>
                  <a:gd name="connsiteY12" fmla="*/ 794 h 10000"/>
                  <a:gd name="connsiteX13" fmla="*/ 5508 w 10000"/>
                  <a:gd name="connsiteY13" fmla="*/ 767 h 10000"/>
                  <a:gd name="connsiteX14" fmla="*/ 5578 w 10000"/>
                  <a:gd name="connsiteY14" fmla="*/ 767 h 10000"/>
                  <a:gd name="connsiteX15" fmla="*/ 5643 w 10000"/>
                  <a:gd name="connsiteY15" fmla="*/ 776 h 10000"/>
                  <a:gd name="connsiteX16" fmla="*/ 5703 w 10000"/>
                  <a:gd name="connsiteY16" fmla="*/ 811 h 10000"/>
                  <a:gd name="connsiteX17" fmla="*/ 5748 w 10000"/>
                  <a:gd name="connsiteY17" fmla="*/ 856 h 10000"/>
                  <a:gd name="connsiteX18" fmla="*/ 5808 w 10000"/>
                  <a:gd name="connsiteY18" fmla="*/ 927 h 10000"/>
                  <a:gd name="connsiteX19" fmla="*/ 5873 w 10000"/>
                  <a:gd name="connsiteY19" fmla="*/ 1016 h 10000"/>
                  <a:gd name="connsiteX20" fmla="*/ 5933 w 10000"/>
                  <a:gd name="connsiteY20" fmla="*/ 1096 h 10000"/>
                  <a:gd name="connsiteX21" fmla="*/ 5988 w 10000"/>
                  <a:gd name="connsiteY21" fmla="*/ 1168 h 10000"/>
                  <a:gd name="connsiteX22" fmla="*/ 6018 w 10000"/>
                  <a:gd name="connsiteY22" fmla="*/ 1212 h 10000"/>
                  <a:gd name="connsiteX23" fmla="*/ 6033 w 10000"/>
                  <a:gd name="connsiteY23" fmla="*/ 1239 h 10000"/>
                  <a:gd name="connsiteX24" fmla="*/ 6123 w 10000"/>
                  <a:gd name="connsiteY24" fmla="*/ 1283 h 10000"/>
                  <a:gd name="connsiteX25" fmla="*/ 6238 w 10000"/>
                  <a:gd name="connsiteY25" fmla="*/ 1319 h 10000"/>
                  <a:gd name="connsiteX26" fmla="*/ 6373 w 10000"/>
                  <a:gd name="connsiteY26" fmla="*/ 1337 h 10000"/>
                  <a:gd name="connsiteX27" fmla="*/ 6533 w 10000"/>
                  <a:gd name="connsiteY27" fmla="*/ 1337 h 10000"/>
                  <a:gd name="connsiteX28" fmla="*/ 6698 w 10000"/>
                  <a:gd name="connsiteY28" fmla="*/ 1337 h 10000"/>
                  <a:gd name="connsiteX29" fmla="*/ 6868 w 10000"/>
                  <a:gd name="connsiteY29" fmla="*/ 1328 h 10000"/>
                  <a:gd name="connsiteX30" fmla="*/ 7039 w 10000"/>
                  <a:gd name="connsiteY30" fmla="*/ 1301 h 10000"/>
                  <a:gd name="connsiteX31" fmla="*/ 7204 w 10000"/>
                  <a:gd name="connsiteY31" fmla="*/ 1292 h 10000"/>
                  <a:gd name="connsiteX32" fmla="*/ 7349 w 10000"/>
                  <a:gd name="connsiteY32" fmla="*/ 1265 h 10000"/>
                  <a:gd name="connsiteX33" fmla="*/ 7479 w 10000"/>
                  <a:gd name="connsiteY33" fmla="*/ 1248 h 10000"/>
                  <a:gd name="connsiteX34" fmla="*/ 7589 w 10000"/>
                  <a:gd name="connsiteY34" fmla="*/ 1239 h 10000"/>
                  <a:gd name="connsiteX35" fmla="*/ 7664 w 10000"/>
                  <a:gd name="connsiteY35" fmla="*/ 1239 h 10000"/>
                  <a:gd name="connsiteX36" fmla="*/ 7709 w 10000"/>
                  <a:gd name="connsiteY36" fmla="*/ 1239 h 10000"/>
                  <a:gd name="connsiteX37" fmla="*/ 7754 w 10000"/>
                  <a:gd name="connsiteY37" fmla="*/ 1248 h 10000"/>
                  <a:gd name="connsiteX38" fmla="*/ 7839 w 10000"/>
                  <a:gd name="connsiteY38" fmla="*/ 1248 h 10000"/>
                  <a:gd name="connsiteX39" fmla="*/ 7964 w 10000"/>
                  <a:gd name="connsiteY39" fmla="*/ 1248 h 10000"/>
                  <a:gd name="connsiteX40" fmla="*/ 8104 w 10000"/>
                  <a:gd name="connsiteY40" fmla="*/ 1248 h 10000"/>
                  <a:gd name="connsiteX41" fmla="*/ 8264 w 10000"/>
                  <a:gd name="connsiteY41" fmla="*/ 1248 h 10000"/>
                  <a:gd name="connsiteX42" fmla="*/ 8419 w 10000"/>
                  <a:gd name="connsiteY42" fmla="*/ 1248 h 10000"/>
                  <a:gd name="connsiteX43" fmla="*/ 8569 w 10000"/>
                  <a:gd name="connsiteY43" fmla="*/ 1248 h 10000"/>
                  <a:gd name="connsiteX44" fmla="*/ 8709 w 10000"/>
                  <a:gd name="connsiteY44" fmla="*/ 1239 h 10000"/>
                  <a:gd name="connsiteX45" fmla="*/ 8829 w 10000"/>
                  <a:gd name="connsiteY45" fmla="*/ 1239 h 10000"/>
                  <a:gd name="connsiteX46" fmla="*/ 8914 w 10000"/>
                  <a:gd name="connsiteY46" fmla="*/ 1239 h 10000"/>
                  <a:gd name="connsiteX47" fmla="*/ 8959 w 10000"/>
                  <a:gd name="connsiteY47" fmla="*/ 1239 h 10000"/>
                  <a:gd name="connsiteX48" fmla="*/ 8999 w 10000"/>
                  <a:gd name="connsiteY48" fmla="*/ 1239 h 10000"/>
                  <a:gd name="connsiteX49" fmla="*/ 9070 w 10000"/>
                  <a:gd name="connsiteY49" fmla="*/ 1239 h 10000"/>
                  <a:gd name="connsiteX50" fmla="*/ 9170 w 10000"/>
                  <a:gd name="connsiteY50" fmla="*/ 1239 h 10000"/>
                  <a:gd name="connsiteX51" fmla="*/ 9290 w 10000"/>
                  <a:gd name="connsiteY51" fmla="*/ 1239 h 10000"/>
                  <a:gd name="connsiteX52" fmla="*/ 9405 w 10000"/>
                  <a:gd name="connsiteY52" fmla="*/ 1239 h 10000"/>
                  <a:gd name="connsiteX53" fmla="*/ 9635 w 10000"/>
                  <a:gd name="connsiteY53" fmla="*/ 1239 h 10000"/>
                  <a:gd name="connsiteX54" fmla="*/ 9720 w 10000"/>
                  <a:gd name="connsiteY54" fmla="*/ 1239 h 10000"/>
                  <a:gd name="connsiteX55" fmla="*/ 9780 w 10000"/>
                  <a:gd name="connsiteY55" fmla="*/ 1239 h 10000"/>
                  <a:gd name="connsiteX56" fmla="*/ 9800 w 10000"/>
                  <a:gd name="connsiteY56" fmla="*/ 1239 h 10000"/>
                  <a:gd name="connsiteX57" fmla="*/ 9815 w 10000"/>
                  <a:gd name="connsiteY57" fmla="*/ 1257 h 10000"/>
                  <a:gd name="connsiteX58" fmla="*/ 9840 w 10000"/>
                  <a:gd name="connsiteY58" fmla="*/ 1319 h 10000"/>
                  <a:gd name="connsiteX59" fmla="*/ 9880 w 10000"/>
                  <a:gd name="connsiteY59" fmla="*/ 1399 h 10000"/>
                  <a:gd name="connsiteX60" fmla="*/ 9920 w 10000"/>
                  <a:gd name="connsiteY60" fmla="*/ 1515 h 10000"/>
                  <a:gd name="connsiteX61" fmla="*/ 9960 w 10000"/>
                  <a:gd name="connsiteY61" fmla="*/ 1648 h 10000"/>
                  <a:gd name="connsiteX62" fmla="*/ 9990 w 10000"/>
                  <a:gd name="connsiteY62" fmla="*/ 1774 h 10000"/>
                  <a:gd name="connsiteX63" fmla="*/ 10000 w 10000"/>
                  <a:gd name="connsiteY63" fmla="*/ 1899 h 10000"/>
                  <a:gd name="connsiteX64" fmla="*/ 9985 w 10000"/>
                  <a:gd name="connsiteY64" fmla="*/ 2023 h 10000"/>
                  <a:gd name="connsiteX65" fmla="*/ 9945 w 10000"/>
                  <a:gd name="connsiteY65" fmla="*/ 2112 h 10000"/>
                  <a:gd name="connsiteX66" fmla="*/ 9880 w 10000"/>
                  <a:gd name="connsiteY66" fmla="*/ 2210 h 10000"/>
                  <a:gd name="connsiteX67" fmla="*/ 9795 w 10000"/>
                  <a:gd name="connsiteY67" fmla="*/ 2291 h 10000"/>
                  <a:gd name="connsiteX68" fmla="*/ 9695 w 10000"/>
                  <a:gd name="connsiteY68" fmla="*/ 2362 h 10000"/>
                  <a:gd name="connsiteX69" fmla="*/ 9595 w 10000"/>
                  <a:gd name="connsiteY69" fmla="*/ 2415 h 10000"/>
                  <a:gd name="connsiteX70" fmla="*/ 9505 w 10000"/>
                  <a:gd name="connsiteY70" fmla="*/ 2478 h 10000"/>
                  <a:gd name="connsiteX71" fmla="*/ 9435 w 10000"/>
                  <a:gd name="connsiteY71" fmla="*/ 2513 h 10000"/>
                  <a:gd name="connsiteX72" fmla="*/ 9380 w 10000"/>
                  <a:gd name="connsiteY72" fmla="*/ 2531 h 10000"/>
                  <a:gd name="connsiteX73" fmla="*/ 9360 w 10000"/>
                  <a:gd name="connsiteY73" fmla="*/ 2549 h 10000"/>
                  <a:gd name="connsiteX74" fmla="*/ 9615 w 10000"/>
                  <a:gd name="connsiteY74" fmla="*/ 2549 h 10000"/>
                  <a:gd name="connsiteX75" fmla="*/ 9750 w 10000"/>
                  <a:gd name="connsiteY75" fmla="*/ 3004 h 10000"/>
                  <a:gd name="connsiteX76" fmla="*/ 9670 w 10000"/>
                  <a:gd name="connsiteY76" fmla="*/ 3004 h 10000"/>
                  <a:gd name="connsiteX77" fmla="*/ 9570 w 10000"/>
                  <a:gd name="connsiteY77" fmla="*/ 2995 h 10000"/>
                  <a:gd name="connsiteX78" fmla="*/ 9460 w 10000"/>
                  <a:gd name="connsiteY78" fmla="*/ 2968 h 10000"/>
                  <a:gd name="connsiteX79" fmla="*/ 9330 w 10000"/>
                  <a:gd name="connsiteY79" fmla="*/ 2959 h 10000"/>
                  <a:gd name="connsiteX80" fmla="*/ 9185 w 10000"/>
                  <a:gd name="connsiteY80" fmla="*/ 2942 h 10000"/>
                  <a:gd name="connsiteX81" fmla="*/ 9030 w 10000"/>
                  <a:gd name="connsiteY81" fmla="*/ 2959 h 10000"/>
                  <a:gd name="connsiteX82" fmla="*/ 8884 w 10000"/>
                  <a:gd name="connsiteY82" fmla="*/ 3004 h 10000"/>
                  <a:gd name="connsiteX83" fmla="*/ 8789 w 10000"/>
                  <a:gd name="connsiteY83" fmla="*/ 3031 h 10000"/>
                  <a:gd name="connsiteX84" fmla="*/ 8654 w 10000"/>
                  <a:gd name="connsiteY84" fmla="*/ 3066 h 10000"/>
                  <a:gd name="connsiteX85" fmla="*/ 8484 w 10000"/>
                  <a:gd name="connsiteY85" fmla="*/ 3084 h 10000"/>
                  <a:gd name="connsiteX86" fmla="*/ 8279 w 10000"/>
                  <a:gd name="connsiteY86" fmla="*/ 3120 h 10000"/>
                  <a:gd name="connsiteX87" fmla="*/ 8059 w 10000"/>
                  <a:gd name="connsiteY87" fmla="*/ 3146 h 10000"/>
                  <a:gd name="connsiteX88" fmla="*/ 7819 w 10000"/>
                  <a:gd name="connsiteY88" fmla="*/ 3182 h 10000"/>
                  <a:gd name="connsiteX89" fmla="*/ 7574 w 10000"/>
                  <a:gd name="connsiteY89" fmla="*/ 3200 h 10000"/>
                  <a:gd name="connsiteX90" fmla="*/ 7324 w 10000"/>
                  <a:gd name="connsiteY90" fmla="*/ 3235 h 10000"/>
                  <a:gd name="connsiteX91" fmla="*/ 7074 w 10000"/>
                  <a:gd name="connsiteY91" fmla="*/ 3262 h 10000"/>
                  <a:gd name="connsiteX92" fmla="*/ 6833 w 10000"/>
                  <a:gd name="connsiteY92" fmla="*/ 3289 h 10000"/>
                  <a:gd name="connsiteX93" fmla="*/ 6613 w 10000"/>
                  <a:gd name="connsiteY93" fmla="*/ 3307 h 10000"/>
                  <a:gd name="connsiteX94" fmla="*/ 6413 w 10000"/>
                  <a:gd name="connsiteY94" fmla="*/ 3316 h 10000"/>
                  <a:gd name="connsiteX95" fmla="*/ 6248 w 10000"/>
                  <a:gd name="connsiteY95" fmla="*/ 3342 h 10000"/>
                  <a:gd name="connsiteX96" fmla="*/ 6118 w 10000"/>
                  <a:gd name="connsiteY96" fmla="*/ 3351 h 10000"/>
                  <a:gd name="connsiteX97" fmla="*/ 6033 w 10000"/>
                  <a:gd name="connsiteY97" fmla="*/ 3369 h 10000"/>
                  <a:gd name="connsiteX98" fmla="*/ 5928 w 10000"/>
                  <a:gd name="connsiteY98" fmla="*/ 3378 h 10000"/>
                  <a:gd name="connsiteX99" fmla="*/ 5808 w 10000"/>
                  <a:gd name="connsiteY99" fmla="*/ 3405 h 10000"/>
                  <a:gd name="connsiteX100" fmla="*/ 5693 w 10000"/>
                  <a:gd name="connsiteY100" fmla="*/ 3422 h 10000"/>
                  <a:gd name="connsiteX101" fmla="*/ 5578 w 10000"/>
                  <a:gd name="connsiteY101" fmla="*/ 3458 h 10000"/>
                  <a:gd name="connsiteX102" fmla="*/ 5473 w 10000"/>
                  <a:gd name="connsiteY102" fmla="*/ 3485 h 10000"/>
                  <a:gd name="connsiteX103" fmla="*/ 5383 w 10000"/>
                  <a:gd name="connsiteY103" fmla="*/ 3520 h 10000"/>
                  <a:gd name="connsiteX104" fmla="*/ 5308 w 10000"/>
                  <a:gd name="connsiteY104" fmla="*/ 3538 h 10000"/>
                  <a:gd name="connsiteX105" fmla="*/ 5263 w 10000"/>
                  <a:gd name="connsiteY105" fmla="*/ 3556 h 10000"/>
                  <a:gd name="connsiteX106" fmla="*/ 5243 w 10000"/>
                  <a:gd name="connsiteY106" fmla="*/ 3556 h 10000"/>
                  <a:gd name="connsiteX107" fmla="*/ 5213 w 10000"/>
                  <a:gd name="connsiteY107" fmla="*/ 3645 h 10000"/>
                  <a:gd name="connsiteX108" fmla="*/ 5158 w 10000"/>
                  <a:gd name="connsiteY108" fmla="*/ 3779 h 10000"/>
                  <a:gd name="connsiteX109" fmla="*/ 5088 w 10000"/>
                  <a:gd name="connsiteY109" fmla="*/ 3931 h 10000"/>
                  <a:gd name="connsiteX110" fmla="*/ 4992 w 10000"/>
                  <a:gd name="connsiteY110" fmla="*/ 4118 h 10000"/>
                  <a:gd name="connsiteX111" fmla="*/ 4887 w 10000"/>
                  <a:gd name="connsiteY111" fmla="*/ 4314 h 10000"/>
                  <a:gd name="connsiteX112" fmla="*/ 4777 w 10000"/>
                  <a:gd name="connsiteY112" fmla="*/ 4537 h 10000"/>
                  <a:gd name="connsiteX113" fmla="*/ 4652 w 10000"/>
                  <a:gd name="connsiteY113" fmla="*/ 4768 h 10000"/>
                  <a:gd name="connsiteX114" fmla="*/ 4522 w 10000"/>
                  <a:gd name="connsiteY114" fmla="*/ 5018 h 10000"/>
                  <a:gd name="connsiteX115" fmla="*/ 4387 w 10000"/>
                  <a:gd name="connsiteY115" fmla="*/ 5268 h 10000"/>
                  <a:gd name="connsiteX116" fmla="*/ 4252 w 10000"/>
                  <a:gd name="connsiteY116" fmla="*/ 5526 h 10000"/>
                  <a:gd name="connsiteX117" fmla="*/ 4112 w 10000"/>
                  <a:gd name="connsiteY117" fmla="*/ 5766 h 10000"/>
                  <a:gd name="connsiteX118" fmla="*/ 3982 w 10000"/>
                  <a:gd name="connsiteY118" fmla="*/ 6016 h 10000"/>
                  <a:gd name="connsiteX119" fmla="*/ 3857 w 10000"/>
                  <a:gd name="connsiteY119" fmla="*/ 6239 h 10000"/>
                  <a:gd name="connsiteX120" fmla="*/ 3737 w 10000"/>
                  <a:gd name="connsiteY120" fmla="*/ 6462 h 10000"/>
                  <a:gd name="connsiteX121" fmla="*/ 3627 w 10000"/>
                  <a:gd name="connsiteY121" fmla="*/ 6658 h 10000"/>
                  <a:gd name="connsiteX122" fmla="*/ 3527 w 10000"/>
                  <a:gd name="connsiteY122" fmla="*/ 6836 h 10000"/>
                  <a:gd name="connsiteX123" fmla="*/ 3447 w 10000"/>
                  <a:gd name="connsiteY123" fmla="*/ 6987 h 10000"/>
                  <a:gd name="connsiteX124" fmla="*/ 3382 w 10000"/>
                  <a:gd name="connsiteY124" fmla="*/ 7103 h 10000"/>
                  <a:gd name="connsiteX125" fmla="*/ 3337 w 10000"/>
                  <a:gd name="connsiteY125" fmla="*/ 7201 h 10000"/>
                  <a:gd name="connsiteX126" fmla="*/ 3312 w 10000"/>
                  <a:gd name="connsiteY126" fmla="*/ 7247 h 10000"/>
                  <a:gd name="connsiteX127" fmla="*/ 3282 w 10000"/>
                  <a:gd name="connsiteY127" fmla="*/ 7318 h 10000"/>
                  <a:gd name="connsiteX128" fmla="*/ 3232 w 10000"/>
                  <a:gd name="connsiteY128" fmla="*/ 7425 h 10000"/>
                  <a:gd name="connsiteX129" fmla="*/ 3172 w 10000"/>
                  <a:gd name="connsiteY129" fmla="*/ 7549 h 10000"/>
                  <a:gd name="connsiteX130" fmla="*/ 3102 w 10000"/>
                  <a:gd name="connsiteY130" fmla="*/ 7692 h 10000"/>
                  <a:gd name="connsiteX131" fmla="*/ 3027 w 10000"/>
                  <a:gd name="connsiteY131" fmla="*/ 7843 h 10000"/>
                  <a:gd name="connsiteX132" fmla="*/ 2956 w 10000"/>
                  <a:gd name="connsiteY132" fmla="*/ 7995 h 10000"/>
                  <a:gd name="connsiteX133" fmla="*/ 2881 w 10000"/>
                  <a:gd name="connsiteY133" fmla="*/ 8137 h 10000"/>
                  <a:gd name="connsiteX134" fmla="*/ 2821 w 10000"/>
                  <a:gd name="connsiteY134" fmla="*/ 8253 h 10000"/>
                  <a:gd name="connsiteX135" fmla="*/ 2776 w 10000"/>
                  <a:gd name="connsiteY135" fmla="*/ 8343 h 10000"/>
                  <a:gd name="connsiteX136" fmla="*/ 2746 w 10000"/>
                  <a:gd name="connsiteY136" fmla="*/ 8405 h 10000"/>
                  <a:gd name="connsiteX137" fmla="*/ 2726 w 10000"/>
                  <a:gd name="connsiteY137" fmla="*/ 8476 h 10000"/>
                  <a:gd name="connsiteX138" fmla="*/ 2706 w 10000"/>
                  <a:gd name="connsiteY138" fmla="*/ 8601 h 10000"/>
                  <a:gd name="connsiteX139" fmla="*/ 2686 w 10000"/>
                  <a:gd name="connsiteY139" fmla="*/ 8779 h 10000"/>
                  <a:gd name="connsiteX140" fmla="*/ 2671 w 10000"/>
                  <a:gd name="connsiteY140" fmla="*/ 8975 h 10000"/>
                  <a:gd name="connsiteX141" fmla="*/ 2661 w 10000"/>
                  <a:gd name="connsiteY141" fmla="*/ 9189 h 10000"/>
                  <a:gd name="connsiteX142" fmla="*/ 2651 w 10000"/>
                  <a:gd name="connsiteY142" fmla="*/ 9402 h 10000"/>
                  <a:gd name="connsiteX143" fmla="*/ 2646 w 10000"/>
                  <a:gd name="connsiteY143" fmla="*/ 9590 h 10000"/>
                  <a:gd name="connsiteX144" fmla="*/ 2641 w 10000"/>
                  <a:gd name="connsiteY144" fmla="*/ 9742 h 10000"/>
                  <a:gd name="connsiteX145" fmla="*/ 2631 w 10000"/>
                  <a:gd name="connsiteY145" fmla="*/ 9849 h 10000"/>
                  <a:gd name="connsiteX146" fmla="*/ 2631 w 10000"/>
                  <a:gd name="connsiteY146" fmla="*/ 9884 h 10000"/>
                  <a:gd name="connsiteX147" fmla="*/ 2631 w 10000"/>
                  <a:gd name="connsiteY147" fmla="*/ 9884 h 10000"/>
                  <a:gd name="connsiteX148" fmla="*/ 2646 w 10000"/>
                  <a:gd name="connsiteY148" fmla="*/ 9884 h 10000"/>
                  <a:gd name="connsiteX149" fmla="*/ 2651 w 10000"/>
                  <a:gd name="connsiteY149" fmla="*/ 9893 h 10000"/>
                  <a:gd name="connsiteX150" fmla="*/ 2671 w 10000"/>
                  <a:gd name="connsiteY150" fmla="*/ 9893 h 10000"/>
                  <a:gd name="connsiteX151" fmla="*/ 2686 w 10000"/>
                  <a:gd name="connsiteY151" fmla="*/ 9902 h 10000"/>
                  <a:gd name="connsiteX152" fmla="*/ 2711 w 10000"/>
                  <a:gd name="connsiteY152" fmla="*/ 9902 h 10000"/>
                  <a:gd name="connsiteX153" fmla="*/ 2731 w 10000"/>
                  <a:gd name="connsiteY153" fmla="*/ 9920 h 10000"/>
                  <a:gd name="connsiteX154" fmla="*/ 2756 w 10000"/>
                  <a:gd name="connsiteY154" fmla="*/ 9929 h 10000"/>
                  <a:gd name="connsiteX155" fmla="*/ 2786 w 10000"/>
                  <a:gd name="connsiteY155" fmla="*/ 9929 h 10000"/>
                  <a:gd name="connsiteX156" fmla="*/ 2811 w 10000"/>
                  <a:gd name="connsiteY156" fmla="*/ 9938 h 10000"/>
                  <a:gd name="connsiteX157" fmla="*/ 2836 w 10000"/>
                  <a:gd name="connsiteY157" fmla="*/ 9947 h 10000"/>
                  <a:gd name="connsiteX158" fmla="*/ 2861 w 10000"/>
                  <a:gd name="connsiteY158" fmla="*/ 9964 h 10000"/>
                  <a:gd name="connsiteX159" fmla="*/ 2891 w 10000"/>
                  <a:gd name="connsiteY159" fmla="*/ 9973 h 10000"/>
                  <a:gd name="connsiteX160" fmla="*/ 2911 w 10000"/>
                  <a:gd name="connsiteY160" fmla="*/ 9973 h 10000"/>
                  <a:gd name="connsiteX161" fmla="*/ 2926 w 10000"/>
                  <a:gd name="connsiteY161" fmla="*/ 9982 h 10000"/>
                  <a:gd name="connsiteX162" fmla="*/ 2946 w 10000"/>
                  <a:gd name="connsiteY162" fmla="*/ 10000 h 10000"/>
                  <a:gd name="connsiteX163" fmla="*/ 2831 w 10000"/>
                  <a:gd name="connsiteY163" fmla="*/ 9964 h 10000"/>
                  <a:gd name="connsiteX164" fmla="*/ 2776 w 10000"/>
                  <a:gd name="connsiteY164" fmla="*/ 9947 h 10000"/>
                  <a:gd name="connsiteX165" fmla="*/ 2716 w 10000"/>
                  <a:gd name="connsiteY165" fmla="*/ 9929 h 10000"/>
                  <a:gd name="connsiteX166" fmla="*/ 2646 w 10000"/>
                  <a:gd name="connsiteY166" fmla="*/ 9902 h 10000"/>
                  <a:gd name="connsiteX167" fmla="*/ 2561 w 10000"/>
                  <a:gd name="connsiteY167" fmla="*/ 9884 h 10000"/>
                  <a:gd name="connsiteX168" fmla="*/ 2401 w 10000"/>
                  <a:gd name="connsiteY168" fmla="*/ 9813 h 10000"/>
                  <a:gd name="connsiteX169" fmla="*/ 2266 w 10000"/>
                  <a:gd name="connsiteY169" fmla="*/ 9706 h 10000"/>
                  <a:gd name="connsiteX170" fmla="*/ 2161 w 10000"/>
                  <a:gd name="connsiteY170" fmla="*/ 9573 h 10000"/>
                  <a:gd name="connsiteX171" fmla="*/ 2066 w 10000"/>
                  <a:gd name="connsiteY171" fmla="*/ 9420 h 10000"/>
                  <a:gd name="connsiteX172" fmla="*/ 2001 w 10000"/>
                  <a:gd name="connsiteY172" fmla="*/ 9260 h 10000"/>
                  <a:gd name="connsiteX173" fmla="*/ 1951 w 10000"/>
                  <a:gd name="connsiteY173" fmla="*/ 9073 h 10000"/>
                  <a:gd name="connsiteX174" fmla="*/ 1911 w 10000"/>
                  <a:gd name="connsiteY174" fmla="*/ 8895 h 10000"/>
                  <a:gd name="connsiteX175" fmla="*/ 1881 w 10000"/>
                  <a:gd name="connsiteY175" fmla="*/ 8708 h 10000"/>
                  <a:gd name="connsiteX176" fmla="*/ 1871 w 10000"/>
                  <a:gd name="connsiteY176" fmla="*/ 8521 h 10000"/>
                  <a:gd name="connsiteX177" fmla="*/ 1861 w 10000"/>
                  <a:gd name="connsiteY177" fmla="*/ 8343 h 10000"/>
                  <a:gd name="connsiteX178" fmla="*/ 1861 w 10000"/>
                  <a:gd name="connsiteY178" fmla="*/ 8182 h 10000"/>
                  <a:gd name="connsiteX179" fmla="*/ 1871 w 10000"/>
                  <a:gd name="connsiteY179" fmla="*/ 8039 h 10000"/>
                  <a:gd name="connsiteX180" fmla="*/ 1881 w 10000"/>
                  <a:gd name="connsiteY180" fmla="*/ 7923 h 10000"/>
                  <a:gd name="connsiteX181" fmla="*/ 1891 w 10000"/>
                  <a:gd name="connsiteY181" fmla="*/ 7834 h 10000"/>
                  <a:gd name="connsiteX182" fmla="*/ 1896 w 10000"/>
                  <a:gd name="connsiteY182" fmla="*/ 7772 h 10000"/>
                  <a:gd name="connsiteX183" fmla="*/ 1896 w 10000"/>
                  <a:gd name="connsiteY183" fmla="*/ 7745 h 10000"/>
                  <a:gd name="connsiteX184" fmla="*/ 2191 w 10000"/>
                  <a:gd name="connsiteY184" fmla="*/ 6996 h 10000"/>
                  <a:gd name="connsiteX185" fmla="*/ 2186 w 10000"/>
                  <a:gd name="connsiteY185" fmla="*/ 6978 h 10000"/>
                  <a:gd name="connsiteX186" fmla="*/ 2161 w 10000"/>
                  <a:gd name="connsiteY186" fmla="*/ 6907 h 10000"/>
                  <a:gd name="connsiteX187" fmla="*/ 2126 w 10000"/>
                  <a:gd name="connsiteY187" fmla="*/ 6800 h 10000"/>
                  <a:gd name="connsiteX188" fmla="*/ 2081 w 10000"/>
                  <a:gd name="connsiteY188" fmla="*/ 6631 h 10000"/>
                  <a:gd name="connsiteX189" fmla="*/ 2041 w 10000"/>
                  <a:gd name="connsiteY189" fmla="*/ 6533 h 10000"/>
                  <a:gd name="connsiteX190" fmla="*/ 1971 w 10000"/>
                  <a:gd name="connsiteY190" fmla="*/ 6408 h 10000"/>
                  <a:gd name="connsiteX191" fmla="*/ 1871 w 10000"/>
                  <a:gd name="connsiteY191" fmla="*/ 6284 h 10000"/>
                  <a:gd name="connsiteX192" fmla="*/ 1751 w 10000"/>
                  <a:gd name="connsiteY192" fmla="*/ 6141 h 10000"/>
                  <a:gd name="connsiteX193" fmla="*/ 1621 w 10000"/>
                  <a:gd name="connsiteY193" fmla="*/ 5989 h 10000"/>
                  <a:gd name="connsiteX194" fmla="*/ 1471 w 10000"/>
                  <a:gd name="connsiteY194" fmla="*/ 5829 h 10000"/>
                  <a:gd name="connsiteX195" fmla="*/ 1311 w 10000"/>
                  <a:gd name="connsiteY195" fmla="*/ 5659 h 10000"/>
                  <a:gd name="connsiteX196" fmla="*/ 1146 w 10000"/>
                  <a:gd name="connsiteY196" fmla="*/ 5508 h 10000"/>
                  <a:gd name="connsiteX197" fmla="*/ 980 w 10000"/>
                  <a:gd name="connsiteY197" fmla="*/ 5348 h 10000"/>
                  <a:gd name="connsiteX198" fmla="*/ 815 w 10000"/>
                  <a:gd name="connsiteY198" fmla="*/ 5196 h 10000"/>
                  <a:gd name="connsiteX199" fmla="*/ 655 w 10000"/>
                  <a:gd name="connsiteY199" fmla="*/ 5045 h 10000"/>
                  <a:gd name="connsiteX200" fmla="*/ 510 w 10000"/>
                  <a:gd name="connsiteY200" fmla="*/ 4911 h 10000"/>
                  <a:gd name="connsiteX201" fmla="*/ 370 w 10000"/>
                  <a:gd name="connsiteY201" fmla="*/ 4795 h 10000"/>
                  <a:gd name="connsiteX202" fmla="*/ 245 w 10000"/>
                  <a:gd name="connsiteY202" fmla="*/ 4679 h 10000"/>
                  <a:gd name="connsiteX203" fmla="*/ 145 w 10000"/>
                  <a:gd name="connsiteY203" fmla="*/ 4599 h 10000"/>
                  <a:gd name="connsiteX204" fmla="*/ 70 w 10000"/>
                  <a:gd name="connsiteY204" fmla="*/ 4528 h 10000"/>
                  <a:gd name="connsiteX205" fmla="*/ 20 w 10000"/>
                  <a:gd name="connsiteY205" fmla="*/ 4492 h 10000"/>
                  <a:gd name="connsiteX206" fmla="*/ 0 w 10000"/>
                  <a:gd name="connsiteY206" fmla="*/ 4483 h 10000"/>
                  <a:gd name="connsiteX207" fmla="*/ 15 w 10000"/>
                  <a:gd name="connsiteY207" fmla="*/ 4456 h 10000"/>
                  <a:gd name="connsiteX208" fmla="*/ 40 w 10000"/>
                  <a:gd name="connsiteY208" fmla="*/ 4421 h 10000"/>
                  <a:gd name="connsiteX209" fmla="*/ 90 w 10000"/>
                  <a:gd name="connsiteY209" fmla="*/ 4350 h 10000"/>
                  <a:gd name="connsiteX210" fmla="*/ 140 w 10000"/>
                  <a:gd name="connsiteY210" fmla="*/ 4278 h 10000"/>
                  <a:gd name="connsiteX211" fmla="*/ 200 w 10000"/>
                  <a:gd name="connsiteY211" fmla="*/ 4189 h 10000"/>
                  <a:gd name="connsiteX212" fmla="*/ 260 w 10000"/>
                  <a:gd name="connsiteY212" fmla="*/ 4109 h 10000"/>
                  <a:gd name="connsiteX213" fmla="*/ 310 w 10000"/>
                  <a:gd name="connsiteY213" fmla="*/ 4038 h 10000"/>
                  <a:gd name="connsiteX214" fmla="*/ 355 w 10000"/>
                  <a:gd name="connsiteY214" fmla="*/ 3967 h 10000"/>
                  <a:gd name="connsiteX215" fmla="*/ 390 w 10000"/>
                  <a:gd name="connsiteY215" fmla="*/ 3922 h 10000"/>
                  <a:gd name="connsiteX216" fmla="*/ 435 w 10000"/>
                  <a:gd name="connsiteY216" fmla="*/ 3885 h 10000"/>
                  <a:gd name="connsiteX217" fmla="*/ 515 w 10000"/>
                  <a:gd name="connsiteY217" fmla="*/ 3859 h 10000"/>
                  <a:gd name="connsiteX218" fmla="*/ 615 w 10000"/>
                  <a:gd name="connsiteY218" fmla="*/ 3850 h 10000"/>
                  <a:gd name="connsiteX219" fmla="*/ 710 w 10000"/>
                  <a:gd name="connsiteY219" fmla="*/ 3832 h 10000"/>
                  <a:gd name="connsiteX220" fmla="*/ 810 w 10000"/>
                  <a:gd name="connsiteY220" fmla="*/ 3832 h 10000"/>
                  <a:gd name="connsiteX221" fmla="*/ 895 w 10000"/>
                  <a:gd name="connsiteY221" fmla="*/ 3850 h 10000"/>
                  <a:gd name="connsiteX222" fmla="*/ 960 w 10000"/>
                  <a:gd name="connsiteY222" fmla="*/ 3859 h 10000"/>
                  <a:gd name="connsiteX223" fmla="*/ 1021 w 10000"/>
                  <a:gd name="connsiteY223" fmla="*/ 3850 h 10000"/>
                  <a:gd name="connsiteX224" fmla="*/ 1086 w 10000"/>
                  <a:gd name="connsiteY224" fmla="*/ 3788 h 10000"/>
                  <a:gd name="connsiteX225" fmla="*/ 1161 w 10000"/>
                  <a:gd name="connsiteY225" fmla="*/ 3707 h 10000"/>
                  <a:gd name="connsiteX226" fmla="*/ 1231 w 10000"/>
                  <a:gd name="connsiteY226" fmla="*/ 3601 h 10000"/>
                  <a:gd name="connsiteX227" fmla="*/ 1306 w 10000"/>
                  <a:gd name="connsiteY227" fmla="*/ 3511 h 10000"/>
                  <a:gd name="connsiteX228" fmla="*/ 1366 w 10000"/>
                  <a:gd name="connsiteY228" fmla="*/ 3422 h 10000"/>
                  <a:gd name="connsiteX229" fmla="*/ 1416 w 10000"/>
                  <a:gd name="connsiteY229" fmla="*/ 3378 h 10000"/>
                  <a:gd name="connsiteX230" fmla="*/ 1481 w 10000"/>
                  <a:gd name="connsiteY230" fmla="*/ 3316 h 10000"/>
                  <a:gd name="connsiteX231" fmla="*/ 1556 w 10000"/>
                  <a:gd name="connsiteY231" fmla="*/ 3262 h 10000"/>
                  <a:gd name="connsiteX232" fmla="*/ 1626 w 10000"/>
                  <a:gd name="connsiteY232" fmla="*/ 3200 h 10000"/>
                  <a:gd name="connsiteX233" fmla="*/ 1691 w 10000"/>
                  <a:gd name="connsiteY233" fmla="*/ 3146 h 10000"/>
                  <a:gd name="connsiteX234" fmla="*/ 1751 w 10000"/>
                  <a:gd name="connsiteY234" fmla="*/ 3111 h 10000"/>
                  <a:gd name="connsiteX235" fmla="*/ 1791 w 10000"/>
                  <a:gd name="connsiteY235" fmla="*/ 3075 h 10000"/>
                  <a:gd name="connsiteX236" fmla="*/ 1806 w 10000"/>
                  <a:gd name="connsiteY236" fmla="*/ 3066 h 10000"/>
                  <a:gd name="connsiteX237" fmla="*/ 1806 w 10000"/>
                  <a:gd name="connsiteY237" fmla="*/ 3040 h 10000"/>
                  <a:gd name="connsiteX238" fmla="*/ 1796 w 10000"/>
                  <a:gd name="connsiteY238" fmla="*/ 2977 h 10000"/>
                  <a:gd name="connsiteX239" fmla="*/ 1791 w 10000"/>
                  <a:gd name="connsiteY239" fmla="*/ 2888 h 10000"/>
                  <a:gd name="connsiteX240" fmla="*/ 1791 w 10000"/>
                  <a:gd name="connsiteY240" fmla="*/ 2790 h 10000"/>
                  <a:gd name="connsiteX241" fmla="*/ 1796 w 10000"/>
                  <a:gd name="connsiteY241" fmla="*/ 2718 h 10000"/>
                  <a:gd name="connsiteX242" fmla="*/ 1811 w 10000"/>
                  <a:gd name="connsiteY242" fmla="*/ 2620 h 10000"/>
                  <a:gd name="connsiteX243" fmla="*/ 1826 w 10000"/>
                  <a:gd name="connsiteY243" fmla="*/ 2469 h 10000"/>
                  <a:gd name="connsiteX244" fmla="*/ 1846 w 10000"/>
                  <a:gd name="connsiteY244" fmla="*/ 2291 h 10000"/>
                  <a:gd name="connsiteX245" fmla="*/ 1871 w 10000"/>
                  <a:gd name="connsiteY245" fmla="*/ 2086 h 10000"/>
                  <a:gd name="connsiteX246" fmla="*/ 1896 w 10000"/>
                  <a:gd name="connsiteY246" fmla="*/ 1899 h 10000"/>
                  <a:gd name="connsiteX247" fmla="*/ 1916 w 10000"/>
                  <a:gd name="connsiteY247" fmla="*/ 1712 h 10000"/>
                  <a:gd name="connsiteX248" fmla="*/ 1936 w 10000"/>
                  <a:gd name="connsiteY248" fmla="*/ 1550 h 10000"/>
                  <a:gd name="connsiteX249" fmla="*/ 1956 w 10000"/>
                  <a:gd name="connsiteY249" fmla="*/ 1426 h 10000"/>
                  <a:gd name="connsiteX250" fmla="*/ 1971 w 10000"/>
                  <a:gd name="connsiteY250" fmla="*/ 1328 h 10000"/>
                  <a:gd name="connsiteX251" fmla="*/ 1971 w 10000"/>
                  <a:gd name="connsiteY251" fmla="*/ 1301 h 10000"/>
                  <a:gd name="connsiteX252" fmla="*/ 2006 w 10000"/>
                  <a:gd name="connsiteY252" fmla="*/ 1265 h 10000"/>
                  <a:gd name="connsiteX253" fmla="*/ 2076 w 10000"/>
                  <a:gd name="connsiteY253" fmla="*/ 1239 h 10000"/>
                  <a:gd name="connsiteX254" fmla="*/ 2166 w 10000"/>
                  <a:gd name="connsiteY254" fmla="*/ 1176 h 10000"/>
                  <a:gd name="connsiteX255" fmla="*/ 2286 w 10000"/>
                  <a:gd name="connsiteY255" fmla="*/ 1132 h 10000"/>
                  <a:gd name="connsiteX256" fmla="*/ 2421 w 10000"/>
                  <a:gd name="connsiteY256" fmla="*/ 1061 h 10000"/>
                  <a:gd name="connsiteX257" fmla="*/ 2566 w 10000"/>
                  <a:gd name="connsiteY257" fmla="*/ 989 h 10000"/>
                  <a:gd name="connsiteX258" fmla="*/ 2716 w 10000"/>
                  <a:gd name="connsiteY258" fmla="*/ 927 h 10000"/>
                  <a:gd name="connsiteX259" fmla="*/ 2871 w 10000"/>
                  <a:gd name="connsiteY259" fmla="*/ 856 h 10000"/>
                  <a:gd name="connsiteX260" fmla="*/ 3022 w 10000"/>
                  <a:gd name="connsiteY260" fmla="*/ 794 h 10000"/>
                  <a:gd name="connsiteX261" fmla="*/ 3152 w 10000"/>
                  <a:gd name="connsiteY261" fmla="*/ 731 h 10000"/>
                  <a:gd name="connsiteX262" fmla="*/ 3277 w 10000"/>
                  <a:gd name="connsiteY262" fmla="*/ 687 h 10000"/>
                  <a:gd name="connsiteX263" fmla="*/ 3377 w 10000"/>
                  <a:gd name="connsiteY263" fmla="*/ 633 h 10000"/>
                  <a:gd name="connsiteX264" fmla="*/ 3447 w 10000"/>
                  <a:gd name="connsiteY264" fmla="*/ 607 h 10000"/>
                  <a:gd name="connsiteX265" fmla="*/ 3487 w 10000"/>
                  <a:gd name="connsiteY265" fmla="*/ 580 h 10000"/>
                  <a:gd name="connsiteX266" fmla="*/ 3532 w 10000"/>
                  <a:gd name="connsiteY266" fmla="*/ 552 h 10000"/>
                  <a:gd name="connsiteX267" fmla="*/ 3612 w 10000"/>
                  <a:gd name="connsiteY267" fmla="*/ 516 h 10000"/>
                  <a:gd name="connsiteX268" fmla="*/ 3712 w 10000"/>
                  <a:gd name="connsiteY268" fmla="*/ 481 h 10000"/>
                  <a:gd name="connsiteX269" fmla="*/ 3822 w 10000"/>
                  <a:gd name="connsiteY269" fmla="*/ 445 h 10000"/>
                  <a:gd name="connsiteX270" fmla="*/ 3942 w 10000"/>
                  <a:gd name="connsiteY270" fmla="*/ 401 h 10000"/>
                  <a:gd name="connsiteX271" fmla="*/ 4062 w 10000"/>
                  <a:gd name="connsiteY271" fmla="*/ 365 h 10000"/>
                  <a:gd name="connsiteX272" fmla="*/ 4167 w 10000"/>
                  <a:gd name="connsiteY272" fmla="*/ 329 h 10000"/>
                  <a:gd name="connsiteX273" fmla="*/ 4242 w 10000"/>
                  <a:gd name="connsiteY273" fmla="*/ 312 h 10000"/>
                  <a:gd name="connsiteX274" fmla="*/ 4302 w 10000"/>
                  <a:gd name="connsiteY274" fmla="*/ 285 h 10000"/>
                  <a:gd name="connsiteX275" fmla="*/ 4322 w 10000"/>
                  <a:gd name="connsiteY275" fmla="*/ 285 h 10000"/>
                  <a:gd name="connsiteX276" fmla="*/ 4342 w 10000"/>
                  <a:gd name="connsiteY276" fmla="*/ 276 h 10000"/>
                  <a:gd name="connsiteX277" fmla="*/ 4387 w 10000"/>
                  <a:gd name="connsiteY277" fmla="*/ 240 h 10000"/>
                  <a:gd name="connsiteX278" fmla="*/ 4462 w 10000"/>
                  <a:gd name="connsiteY278" fmla="*/ 196 h 10000"/>
                  <a:gd name="connsiteX279" fmla="*/ 4547 w 10000"/>
                  <a:gd name="connsiteY279" fmla="*/ 142 h 10000"/>
                  <a:gd name="connsiteX280" fmla="*/ 4652 w 10000"/>
                  <a:gd name="connsiteY280" fmla="*/ 89 h 10000"/>
                  <a:gd name="connsiteX281" fmla="*/ 4762 w 10000"/>
                  <a:gd name="connsiteY281" fmla="*/ 53 h 10000"/>
                  <a:gd name="connsiteX282" fmla="*/ 4867 w 10000"/>
                  <a:gd name="connsiteY282" fmla="*/ 18 h 10000"/>
                  <a:gd name="connsiteX283" fmla="*/ 4982 w 10000"/>
                  <a:gd name="connsiteY283" fmla="*/ 0 h 10000"/>
                  <a:gd name="connsiteX0" fmla="*/ 4982 w 10000"/>
                  <a:gd name="connsiteY0" fmla="*/ 0 h 9982"/>
                  <a:gd name="connsiteX1" fmla="*/ 5078 w 10000"/>
                  <a:gd name="connsiteY1" fmla="*/ 18 h 9982"/>
                  <a:gd name="connsiteX2" fmla="*/ 5158 w 10000"/>
                  <a:gd name="connsiteY2" fmla="*/ 71 h 9982"/>
                  <a:gd name="connsiteX3" fmla="*/ 5223 w 10000"/>
                  <a:gd name="connsiteY3" fmla="*/ 160 h 9982"/>
                  <a:gd name="connsiteX4" fmla="*/ 5278 w 10000"/>
                  <a:gd name="connsiteY4" fmla="*/ 276 h 9982"/>
                  <a:gd name="connsiteX5" fmla="*/ 5318 w 10000"/>
                  <a:gd name="connsiteY5" fmla="*/ 392 h 9982"/>
                  <a:gd name="connsiteX6" fmla="*/ 5343 w 10000"/>
                  <a:gd name="connsiteY6" fmla="*/ 508 h 9982"/>
                  <a:gd name="connsiteX7" fmla="*/ 5358 w 10000"/>
                  <a:gd name="connsiteY7" fmla="*/ 624 h 9982"/>
                  <a:gd name="connsiteX8" fmla="*/ 5368 w 10000"/>
                  <a:gd name="connsiteY8" fmla="*/ 722 h 9982"/>
                  <a:gd name="connsiteX9" fmla="*/ 5368 w 10000"/>
                  <a:gd name="connsiteY9" fmla="*/ 794 h 9982"/>
                  <a:gd name="connsiteX10" fmla="*/ 5373 w 10000"/>
                  <a:gd name="connsiteY10" fmla="*/ 811 h 9982"/>
                  <a:gd name="connsiteX11" fmla="*/ 5388 w 10000"/>
                  <a:gd name="connsiteY11" fmla="*/ 802 h 9982"/>
                  <a:gd name="connsiteX12" fmla="*/ 5443 w 10000"/>
                  <a:gd name="connsiteY12" fmla="*/ 794 h 9982"/>
                  <a:gd name="connsiteX13" fmla="*/ 5508 w 10000"/>
                  <a:gd name="connsiteY13" fmla="*/ 767 h 9982"/>
                  <a:gd name="connsiteX14" fmla="*/ 5578 w 10000"/>
                  <a:gd name="connsiteY14" fmla="*/ 767 h 9982"/>
                  <a:gd name="connsiteX15" fmla="*/ 5643 w 10000"/>
                  <a:gd name="connsiteY15" fmla="*/ 776 h 9982"/>
                  <a:gd name="connsiteX16" fmla="*/ 5703 w 10000"/>
                  <a:gd name="connsiteY16" fmla="*/ 811 h 9982"/>
                  <a:gd name="connsiteX17" fmla="*/ 5748 w 10000"/>
                  <a:gd name="connsiteY17" fmla="*/ 856 h 9982"/>
                  <a:gd name="connsiteX18" fmla="*/ 5808 w 10000"/>
                  <a:gd name="connsiteY18" fmla="*/ 927 h 9982"/>
                  <a:gd name="connsiteX19" fmla="*/ 5873 w 10000"/>
                  <a:gd name="connsiteY19" fmla="*/ 1016 h 9982"/>
                  <a:gd name="connsiteX20" fmla="*/ 5933 w 10000"/>
                  <a:gd name="connsiteY20" fmla="*/ 1096 h 9982"/>
                  <a:gd name="connsiteX21" fmla="*/ 5988 w 10000"/>
                  <a:gd name="connsiteY21" fmla="*/ 1168 h 9982"/>
                  <a:gd name="connsiteX22" fmla="*/ 6018 w 10000"/>
                  <a:gd name="connsiteY22" fmla="*/ 1212 h 9982"/>
                  <a:gd name="connsiteX23" fmla="*/ 6033 w 10000"/>
                  <a:gd name="connsiteY23" fmla="*/ 1239 h 9982"/>
                  <a:gd name="connsiteX24" fmla="*/ 6123 w 10000"/>
                  <a:gd name="connsiteY24" fmla="*/ 1283 h 9982"/>
                  <a:gd name="connsiteX25" fmla="*/ 6238 w 10000"/>
                  <a:gd name="connsiteY25" fmla="*/ 1319 h 9982"/>
                  <a:gd name="connsiteX26" fmla="*/ 6373 w 10000"/>
                  <a:gd name="connsiteY26" fmla="*/ 1337 h 9982"/>
                  <a:gd name="connsiteX27" fmla="*/ 6533 w 10000"/>
                  <a:gd name="connsiteY27" fmla="*/ 1337 h 9982"/>
                  <a:gd name="connsiteX28" fmla="*/ 6698 w 10000"/>
                  <a:gd name="connsiteY28" fmla="*/ 1337 h 9982"/>
                  <a:gd name="connsiteX29" fmla="*/ 6868 w 10000"/>
                  <a:gd name="connsiteY29" fmla="*/ 1328 h 9982"/>
                  <a:gd name="connsiteX30" fmla="*/ 7039 w 10000"/>
                  <a:gd name="connsiteY30" fmla="*/ 1301 h 9982"/>
                  <a:gd name="connsiteX31" fmla="*/ 7204 w 10000"/>
                  <a:gd name="connsiteY31" fmla="*/ 1292 h 9982"/>
                  <a:gd name="connsiteX32" fmla="*/ 7349 w 10000"/>
                  <a:gd name="connsiteY32" fmla="*/ 1265 h 9982"/>
                  <a:gd name="connsiteX33" fmla="*/ 7479 w 10000"/>
                  <a:gd name="connsiteY33" fmla="*/ 1248 h 9982"/>
                  <a:gd name="connsiteX34" fmla="*/ 7589 w 10000"/>
                  <a:gd name="connsiteY34" fmla="*/ 1239 h 9982"/>
                  <a:gd name="connsiteX35" fmla="*/ 7664 w 10000"/>
                  <a:gd name="connsiteY35" fmla="*/ 1239 h 9982"/>
                  <a:gd name="connsiteX36" fmla="*/ 7709 w 10000"/>
                  <a:gd name="connsiteY36" fmla="*/ 1239 h 9982"/>
                  <a:gd name="connsiteX37" fmla="*/ 7754 w 10000"/>
                  <a:gd name="connsiteY37" fmla="*/ 1248 h 9982"/>
                  <a:gd name="connsiteX38" fmla="*/ 7839 w 10000"/>
                  <a:gd name="connsiteY38" fmla="*/ 1248 h 9982"/>
                  <a:gd name="connsiteX39" fmla="*/ 7964 w 10000"/>
                  <a:gd name="connsiteY39" fmla="*/ 1248 h 9982"/>
                  <a:gd name="connsiteX40" fmla="*/ 8104 w 10000"/>
                  <a:gd name="connsiteY40" fmla="*/ 1248 h 9982"/>
                  <a:gd name="connsiteX41" fmla="*/ 8264 w 10000"/>
                  <a:gd name="connsiteY41" fmla="*/ 1248 h 9982"/>
                  <a:gd name="connsiteX42" fmla="*/ 8419 w 10000"/>
                  <a:gd name="connsiteY42" fmla="*/ 1248 h 9982"/>
                  <a:gd name="connsiteX43" fmla="*/ 8569 w 10000"/>
                  <a:gd name="connsiteY43" fmla="*/ 1248 h 9982"/>
                  <a:gd name="connsiteX44" fmla="*/ 8709 w 10000"/>
                  <a:gd name="connsiteY44" fmla="*/ 1239 h 9982"/>
                  <a:gd name="connsiteX45" fmla="*/ 8829 w 10000"/>
                  <a:gd name="connsiteY45" fmla="*/ 1239 h 9982"/>
                  <a:gd name="connsiteX46" fmla="*/ 8914 w 10000"/>
                  <a:gd name="connsiteY46" fmla="*/ 1239 h 9982"/>
                  <a:gd name="connsiteX47" fmla="*/ 8959 w 10000"/>
                  <a:gd name="connsiteY47" fmla="*/ 1239 h 9982"/>
                  <a:gd name="connsiteX48" fmla="*/ 8999 w 10000"/>
                  <a:gd name="connsiteY48" fmla="*/ 1239 h 9982"/>
                  <a:gd name="connsiteX49" fmla="*/ 9070 w 10000"/>
                  <a:gd name="connsiteY49" fmla="*/ 1239 h 9982"/>
                  <a:gd name="connsiteX50" fmla="*/ 9170 w 10000"/>
                  <a:gd name="connsiteY50" fmla="*/ 1239 h 9982"/>
                  <a:gd name="connsiteX51" fmla="*/ 9290 w 10000"/>
                  <a:gd name="connsiteY51" fmla="*/ 1239 h 9982"/>
                  <a:gd name="connsiteX52" fmla="*/ 9405 w 10000"/>
                  <a:gd name="connsiteY52" fmla="*/ 1239 h 9982"/>
                  <a:gd name="connsiteX53" fmla="*/ 9635 w 10000"/>
                  <a:gd name="connsiteY53" fmla="*/ 1239 h 9982"/>
                  <a:gd name="connsiteX54" fmla="*/ 9720 w 10000"/>
                  <a:gd name="connsiteY54" fmla="*/ 1239 h 9982"/>
                  <a:gd name="connsiteX55" fmla="*/ 9780 w 10000"/>
                  <a:gd name="connsiteY55" fmla="*/ 1239 h 9982"/>
                  <a:gd name="connsiteX56" fmla="*/ 9800 w 10000"/>
                  <a:gd name="connsiteY56" fmla="*/ 1239 h 9982"/>
                  <a:gd name="connsiteX57" fmla="*/ 9815 w 10000"/>
                  <a:gd name="connsiteY57" fmla="*/ 1257 h 9982"/>
                  <a:gd name="connsiteX58" fmla="*/ 9840 w 10000"/>
                  <a:gd name="connsiteY58" fmla="*/ 1319 h 9982"/>
                  <a:gd name="connsiteX59" fmla="*/ 9880 w 10000"/>
                  <a:gd name="connsiteY59" fmla="*/ 1399 h 9982"/>
                  <a:gd name="connsiteX60" fmla="*/ 9920 w 10000"/>
                  <a:gd name="connsiteY60" fmla="*/ 1515 h 9982"/>
                  <a:gd name="connsiteX61" fmla="*/ 9960 w 10000"/>
                  <a:gd name="connsiteY61" fmla="*/ 1648 h 9982"/>
                  <a:gd name="connsiteX62" fmla="*/ 9990 w 10000"/>
                  <a:gd name="connsiteY62" fmla="*/ 1774 h 9982"/>
                  <a:gd name="connsiteX63" fmla="*/ 10000 w 10000"/>
                  <a:gd name="connsiteY63" fmla="*/ 1899 h 9982"/>
                  <a:gd name="connsiteX64" fmla="*/ 9985 w 10000"/>
                  <a:gd name="connsiteY64" fmla="*/ 2023 h 9982"/>
                  <a:gd name="connsiteX65" fmla="*/ 9945 w 10000"/>
                  <a:gd name="connsiteY65" fmla="*/ 2112 h 9982"/>
                  <a:gd name="connsiteX66" fmla="*/ 9880 w 10000"/>
                  <a:gd name="connsiteY66" fmla="*/ 2210 h 9982"/>
                  <a:gd name="connsiteX67" fmla="*/ 9795 w 10000"/>
                  <a:gd name="connsiteY67" fmla="*/ 2291 h 9982"/>
                  <a:gd name="connsiteX68" fmla="*/ 9695 w 10000"/>
                  <a:gd name="connsiteY68" fmla="*/ 2362 h 9982"/>
                  <a:gd name="connsiteX69" fmla="*/ 9595 w 10000"/>
                  <a:gd name="connsiteY69" fmla="*/ 2415 h 9982"/>
                  <a:gd name="connsiteX70" fmla="*/ 9505 w 10000"/>
                  <a:gd name="connsiteY70" fmla="*/ 2478 h 9982"/>
                  <a:gd name="connsiteX71" fmla="*/ 9435 w 10000"/>
                  <a:gd name="connsiteY71" fmla="*/ 2513 h 9982"/>
                  <a:gd name="connsiteX72" fmla="*/ 9380 w 10000"/>
                  <a:gd name="connsiteY72" fmla="*/ 2531 h 9982"/>
                  <a:gd name="connsiteX73" fmla="*/ 9360 w 10000"/>
                  <a:gd name="connsiteY73" fmla="*/ 2549 h 9982"/>
                  <a:gd name="connsiteX74" fmla="*/ 9615 w 10000"/>
                  <a:gd name="connsiteY74" fmla="*/ 2549 h 9982"/>
                  <a:gd name="connsiteX75" fmla="*/ 9750 w 10000"/>
                  <a:gd name="connsiteY75" fmla="*/ 3004 h 9982"/>
                  <a:gd name="connsiteX76" fmla="*/ 9670 w 10000"/>
                  <a:gd name="connsiteY76" fmla="*/ 3004 h 9982"/>
                  <a:gd name="connsiteX77" fmla="*/ 9570 w 10000"/>
                  <a:gd name="connsiteY77" fmla="*/ 2995 h 9982"/>
                  <a:gd name="connsiteX78" fmla="*/ 9460 w 10000"/>
                  <a:gd name="connsiteY78" fmla="*/ 2968 h 9982"/>
                  <a:gd name="connsiteX79" fmla="*/ 9330 w 10000"/>
                  <a:gd name="connsiteY79" fmla="*/ 2959 h 9982"/>
                  <a:gd name="connsiteX80" fmla="*/ 9185 w 10000"/>
                  <a:gd name="connsiteY80" fmla="*/ 2942 h 9982"/>
                  <a:gd name="connsiteX81" fmla="*/ 9030 w 10000"/>
                  <a:gd name="connsiteY81" fmla="*/ 2959 h 9982"/>
                  <a:gd name="connsiteX82" fmla="*/ 8884 w 10000"/>
                  <a:gd name="connsiteY82" fmla="*/ 3004 h 9982"/>
                  <a:gd name="connsiteX83" fmla="*/ 8789 w 10000"/>
                  <a:gd name="connsiteY83" fmla="*/ 3031 h 9982"/>
                  <a:gd name="connsiteX84" fmla="*/ 8654 w 10000"/>
                  <a:gd name="connsiteY84" fmla="*/ 3066 h 9982"/>
                  <a:gd name="connsiteX85" fmla="*/ 8484 w 10000"/>
                  <a:gd name="connsiteY85" fmla="*/ 3084 h 9982"/>
                  <a:gd name="connsiteX86" fmla="*/ 8279 w 10000"/>
                  <a:gd name="connsiteY86" fmla="*/ 3120 h 9982"/>
                  <a:gd name="connsiteX87" fmla="*/ 8059 w 10000"/>
                  <a:gd name="connsiteY87" fmla="*/ 3146 h 9982"/>
                  <a:gd name="connsiteX88" fmla="*/ 7819 w 10000"/>
                  <a:gd name="connsiteY88" fmla="*/ 3182 h 9982"/>
                  <a:gd name="connsiteX89" fmla="*/ 7574 w 10000"/>
                  <a:gd name="connsiteY89" fmla="*/ 3200 h 9982"/>
                  <a:gd name="connsiteX90" fmla="*/ 7324 w 10000"/>
                  <a:gd name="connsiteY90" fmla="*/ 3235 h 9982"/>
                  <a:gd name="connsiteX91" fmla="*/ 7074 w 10000"/>
                  <a:gd name="connsiteY91" fmla="*/ 3262 h 9982"/>
                  <a:gd name="connsiteX92" fmla="*/ 6833 w 10000"/>
                  <a:gd name="connsiteY92" fmla="*/ 3289 h 9982"/>
                  <a:gd name="connsiteX93" fmla="*/ 6613 w 10000"/>
                  <a:gd name="connsiteY93" fmla="*/ 3307 h 9982"/>
                  <a:gd name="connsiteX94" fmla="*/ 6413 w 10000"/>
                  <a:gd name="connsiteY94" fmla="*/ 3316 h 9982"/>
                  <a:gd name="connsiteX95" fmla="*/ 6248 w 10000"/>
                  <a:gd name="connsiteY95" fmla="*/ 3342 h 9982"/>
                  <a:gd name="connsiteX96" fmla="*/ 6118 w 10000"/>
                  <a:gd name="connsiteY96" fmla="*/ 3351 h 9982"/>
                  <a:gd name="connsiteX97" fmla="*/ 6033 w 10000"/>
                  <a:gd name="connsiteY97" fmla="*/ 3369 h 9982"/>
                  <a:gd name="connsiteX98" fmla="*/ 5928 w 10000"/>
                  <a:gd name="connsiteY98" fmla="*/ 3378 h 9982"/>
                  <a:gd name="connsiteX99" fmla="*/ 5808 w 10000"/>
                  <a:gd name="connsiteY99" fmla="*/ 3405 h 9982"/>
                  <a:gd name="connsiteX100" fmla="*/ 5693 w 10000"/>
                  <a:gd name="connsiteY100" fmla="*/ 3422 h 9982"/>
                  <a:gd name="connsiteX101" fmla="*/ 5578 w 10000"/>
                  <a:gd name="connsiteY101" fmla="*/ 3458 h 9982"/>
                  <a:gd name="connsiteX102" fmla="*/ 5473 w 10000"/>
                  <a:gd name="connsiteY102" fmla="*/ 3485 h 9982"/>
                  <a:gd name="connsiteX103" fmla="*/ 5383 w 10000"/>
                  <a:gd name="connsiteY103" fmla="*/ 3520 h 9982"/>
                  <a:gd name="connsiteX104" fmla="*/ 5308 w 10000"/>
                  <a:gd name="connsiteY104" fmla="*/ 3538 h 9982"/>
                  <a:gd name="connsiteX105" fmla="*/ 5263 w 10000"/>
                  <a:gd name="connsiteY105" fmla="*/ 3556 h 9982"/>
                  <a:gd name="connsiteX106" fmla="*/ 5243 w 10000"/>
                  <a:gd name="connsiteY106" fmla="*/ 3556 h 9982"/>
                  <a:gd name="connsiteX107" fmla="*/ 5213 w 10000"/>
                  <a:gd name="connsiteY107" fmla="*/ 3645 h 9982"/>
                  <a:gd name="connsiteX108" fmla="*/ 5158 w 10000"/>
                  <a:gd name="connsiteY108" fmla="*/ 3779 h 9982"/>
                  <a:gd name="connsiteX109" fmla="*/ 5088 w 10000"/>
                  <a:gd name="connsiteY109" fmla="*/ 3931 h 9982"/>
                  <a:gd name="connsiteX110" fmla="*/ 4992 w 10000"/>
                  <a:gd name="connsiteY110" fmla="*/ 4118 h 9982"/>
                  <a:gd name="connsiteX111" fmla="*/ 4887 w 10000"/>
                  <a:gd name="connsiteY111" fmla="*/ 4314 h 9982"/>
                  <a:gd name="connsiteX112" fmla="*/ 4777 w 10000"/>
                  <a:gd name="connsiteY112" fmla="*/ 4537 h 9982"/>
                  <a:gd name="connsiteX113" fmla="*/ 4652 w 10000"/>
                  <a:gd name="connsiteY113" fmla="*/ 4768 h 9982"/>
                  <a:gd name="connsiteX114" fmla="*/ 4522 w 10000"/>
                  <a:gd name="connsiteY114" fmla="*/ 5018 h 9982"/>
                  <a:gd name="connsiteX115" fmla="*/ 4387 w 10000"/>
                  <a:gd name="connsiteY115" fmla="*/ 5268 h 9982"/>
                  <a:gd name="connsiteX116" fmla="*/ 4252 w 10000"/>
                  <a:gd name="connsiteY116" fmla="*/ 5526 h 9982"/>
                  <a:gd name="connsiteX117" fmla="*/ 4112 w 10000"/>
                  <a:gd name="connsiteY117" fmla="*/ 5766 h 9982"/>
                  <a:gd name="connsiteX118" fmla="*/ 3982 w 10000"/>
                  <a:gd name="connsiteY118" fmla="*/ 6016 h 9982"/>
                  <a:gd name="connsiteX119" fmla="*/ 3857 w 10000"/>
                  <a:gd name="connsiteY119" fmla="*/ 6239 h 9982"/>
                  <a:gd name="connsiteX120" fmla="*/ 3737 w 10000"/>
                  <a:gd name="connsiteY120" fmla="*/ 6462 h 9982"/>
                  <a:gd name="connsiteX121" fmla="*/ 3627 w 10000"/>
                  <a:gd name="connsiteY121" fmla="*/ 6658 h 9982"/>
                  <a:gd name="connsiteX122" fmla="*/ 3527 w 10000"/>
                  <a:gd name="connsiteY122" fmla="*/ 6836 h 9982"/>
                  <a:gd name="connsiteX123" fmla="*/ 3447 w 10000"/>
                  <a:gd name="connsiteY123" fmla="*/ 6987 h 9982"/>
                  <a:gd name="connsiteX124" fmla="*/ 3382 w 10000"/>
                  <a:gd name="connsiteY124" fmla="*/ 7103 h 9982"/>
                  <a:gd name="connsiteX125" fmla="*/ 3337 w 10000"/>
                  <a:gd name="connsiteY125" fmla="*/ 7201 h 9982"/>
                  <a:gd name="connsiteX126" fmla="*/ 3312 w 10000"/>
                  <a:gd name="connsiteY126" fmla="*/ 7247 h 9982"/>
                  <a:gd name="connsiteX127" fmla="*/ 3282 w 10000"/>
                  <a:gd name="connsiteY127" fmla="*/ 7318 h 9982"/>
                  <a:gd name="connsiteX128" fmla="*/ 3232 w 10000"/>
                  <a:gd name="connsiteY128" fmla="*/ 7425 h 9982"/>
                  <a:gd name="connsiteX129" fmla="*/ 3172 w 10000"/>
                  <a:gd name="connsiteY129" fmla="*/ 7549 h 9982"/>
                  <a:gd name="connsiteX130" fmla="*/ 3102 w 10000"/>
                  <a:gd name="connsiteY130" fmla="*/ 7692 h 9982"/>
                  <a:gd name="connsiteX131" fmla="*/ 3027 w 10000"/>
                  <a:gd name="connsiteY131" fmla="*/ 7843 h 9982"/>
                  <a:gd name="connsiteX132" fmla="*/ 2956 w 10000"/>
                  <a:gd name="connsiteY132" fmla="*/ 7995 h 9982"/>
                  <a:gd name="connsiteX133" fmla="*/ 2881 w 10000"/>
                  <a:gd name="connsiteY133" fmla="*/ 8137 h 9982"/>
                  <a:gd name="connsiteX134" fmla="*/ 2821 w 10000"/>
                  <a:gd name="connsiteY134" fmla="*/ 8253 h 9982"/>
                  <a:gd name="connsiteX135" fmla="*/ 2776 w 10000"/>
                  <a:gd name="connsiteY135" fmla="*/ 8343 h 9982"/>
                  <a:gd name="connsiteX136" fmla="*/ 2746 w 10000"/>
                  <a:gd name="connsiteY136" fmla="*/ 8405 h 9982"/>
                  <a:gd name="connsiteX137" fmla="*/ 2726 w 10000"/>
                  <a:gd name="connsiteY137" fmla="*/ 8476 h 9982"/>
                  <a:gd name="connsiteX138" fmla="*/ 2706 w 10000"/>
                  <a:gd name="connsiteY138" fmla="*/ 8601 h 9982"/>
                  <a:gd name="connsiteX139" fmla="*/ 2686 w 10000"/>
                  <a:gd name="connsiteY139" fmla="*/ 8779 h 9982"/>
                  <a:gd name="connsiteX140" fmla="*/ 2671 w 10000"/>
                  <a:gd name="connsiteY140" fmla="*/ 8975 h 9982"/>
                  <a:gd name="connsiteX141" fmla="*/ 2661 w 10000"/>
                  <a:gd name="connsiteY141" fmla="*/ 9189 h 9982"/>
                  <a:gd name="connsiteX142" fmla="*/ 2651 w 10000"/>
                  <a:gd name="connsiteY142" fmla="*/ 9402 h 9982"/>
                  <a:gd name="connsiteX143" fmla="*/ 2646 w 10000"/>
                  <a:gd name="connsiteY143" fmla="*/ 9590 h 9982"/>
                  <a:gd name="connsiteX144" fmla="*/ 2641 w 10000"/>
                  <a:gd name="connsiteY144" fmla="*/ 9742 h 9982"/>
                  <a:gd name="connsiteX145" fmla="*/ 2631 w 10000"/>
                  <a:gd name="connsiteY145" fmla="*/ 9849 h 9982"/>
                  <a:gd name="connsiteX146" fmla="*/ 2631 w 10000"/>
                  <a:gd name="connsiteY146" fmla="*/ 9884 h 9982"/>
                  <a:gd name="connsiteX147" fmla="*/ 2631 w 10000"/>
                  <a:gd name="connsiteY147" fmla="*/ 9884 h 9982"/>
                  <a:gd name="connsiteX148" fmla="*/ 2646 w 10000"/>
                  <a:gd name="connsiteY148" fmla="*/ 9884 h 9982"/>
                  <a:gd name="connsiteX149" fmla="*/ 2651 w 10000"/>
                  <a:gd name="connsiteY149" fmla="*/ 9893 h 9982"/>
                  <a:gd name="connsiteX150" fmla="*/ 2671 w 10000"/>
                  <a:gd name="connsiteY150" fmla="*/ 9893 h 9982"/>
                  <a:gd name="connsiteX151" fmla="*/ 2686 w 10000"/>
                  <a:gd name="connsiteY151" fmla="*/ 9902 h 9982"/>
                  <a:gd name="connsiteX152" fmla="*/ 2711 w 10000"/>
                  <a:gd name="connsiteY152" fmla="*/ 9902 h 9982"/>
                  <a:gd name="connsiteX153" fmla="*/ 2731 w 10000"/>
                  <a:gd name="connsiteY153" fmla="*/ 9920 h 9982"/>
                  <a:gd name="connsiteX154" fmla="*/ 2756 w 10000"/>
                  <a:gd name="connsiteY154" fmla="*/ 9929 h 9982"/>
                  <a:gd name="connsiteX155" fmla="*/ 2786 w 10000"/>
                  <a:gd name="connsiteY155" fmla="*/ 9929 h 9982"/>
                  <a:gd name="connsiteX156" fmla="*/ 2811 w 10000"/>
                  <a:gd name="connsiteY156" fmla="*/ 9938 h 9982"/>
                  <a:gd name="connsiteX157" fmla="*/ 2836 w 10000"/>
                  <a:gd name="connsiteY157" fmla="*/ 9947 h 9982"/>
                  <a:gd name="connsiteX158" fmla="*/ 2861 w 10000"/>
                  <a:gd name="connsiteY158" fmla="*/ 9964 h 9982"/>
                  <a:gd name="connsiteX159" fmla="*/ 2891 w 10000"/>
                  <a:gd name="connsiteY159" fmla="*/ 9973 h 9982"/>
                  <a:gd name="connsiteX160" fmla="*/ 2911 w 10000"/>
                  <a:gd name="connsiteY160" fmla="*/ 9973 h 9982"/>
                  <a:gd name="connsiteX161" fmla="*/ 2926 w 10000"/>
                  <a:gd name="connsiteY161" fmla="*/ 9982 h 9982"/>
                  <a:gd name="connsiteX162" fmla="*/ 2831 w 10000"/>
                  <a:gd name="connsiteY162" fmla="*/ 9964 h 9982"/>
                  <a:gd name="connsiteX163" fmla="*/ 2776 w 10000"/>
                  <a:gd name="connsiteY163" fmla="*/ 9947 h 9982"/>
                  <a:gd name="connsiteX164" fmla="*/ 2716 w 10000"/>
                  <a:gd name="connsiteY164" fmla="*/ 9929 h 9982"/>
                  <a:gd name="connsiteX165" fmla="*/ 2646 w 10000"/>
                  <a:gd name="connsiteY165" fmla="*/ 9902 h 9982"/>
                  <a:gd name="connsiteX166" fmla="*/ 2561 w 10000"/>
                  <a:gd name="connsiteY166" fmla="*/ 9884 h 9982"/>
                  <a:gd name="connsiteX167" fmla="*/ 2401 w 10000"/>
                  <a:gd name="connsiteY167" fmla="*/ 9813 h 9982"/>
                  <a:gd name="connsiteX168" fmla="*/ 2266 w 10000"/>
                  <a:gd name="connsiteY168" fmla="*/ 9706 h 9982"/>
                  <a:gd name="connsiteX169" fmla="*/ 2161 w 10000"/>
                  <a:gd name="connsiteY169" fmla="*/ 9573 h 9982"/>
                  <a:gd name="connsiteX170" fmla="*/ 2066 w 10000"/>
                  <a:gd name="connsiteY170" fmla="*/ 9420 h 9982"/>
                  <a:gd name="connsiteX171" fmla="*/ 2001 w 10000"/>
                  <a:gd name="connsiteY171" fmla="*/ 9260 h 9982"/>
                  <a:gd name="connsiteX172" fmla="*/ 1951 w 10000"/>
                  <a:gd name="connsiteY172" fmla="*/ 9073 h 9982"/>
                  <a:gd name="connsiteX173" fmla="*/ 1911 w 10000"/>
                  <a:gd name="connsiteY173" fmla="*/ 8895 h 9982"/>
                  <a:gd name="connsiteX174" fmla="*/ 1881 w 10000"/>
                  <a:gd name="connsiteY174" fmla="*/ 8708 h 9982"/>
                  <a:gd name="connsiteX175" fmla="*/ 1871 w 10000"/>
                  <a:gd name="connsiteY175" fmla="*/ 8521 h 9982"/>
                  <a:gd name="connsiteX176" fmla="*/ 1861 w 10000"/>
                  <a:gd name="connsiteY176" fmla="*/ 8343 h 9982"/>
                  <a:gd name="connsiteX177" fmla="*/ 1861 w 10000"/>
                  <a:gd name="connsiteY177" fmla="*/ 8182 h 9982"/>
                  <a:gd name="connsiteX178" fmla="*/ 1871 w 10000"/>
                  <a:gd name="connsiteY178" fmla="*/ 8039 h 9982"/>
                  <a:gd name="connsiteX179" fmla="*/ 1881 w 10000"/>
                  <a:gd name="connsiteY179" fmla="*/ 7923 h 9982"/>
                  <a:gd name="connsiteX180" fmla="*/ 1891 w 10000"/>
                  <a:gd name="connsiteY180" fmla="*/ 7834 h 9982"/>
                  <a:gd name="connsiteX181" fmla="*/ 1896 w 10000"/>
                  <a:gd name="connsiteY181" fmla="*/ 7772 h 9982"/>
                  <a:gd name="connsiteX182" fmla="*/ 1896 w 10000"/>
                  <a:gd name="connsiteY182" fmla="*/ 7745 h 9982"/>
                  <a:gd name="connsiteX183" fmla="*/ 2191 w 10000"/>
                  <a:gd name="connsiteY183" fmla="*/ 6996 h 9982"/>
                  <a:gd name="connsiteX184" fmla="*/ 2186 w 10000"/>
                  <a:gd name="connsiteY184" fmla="*/ 6978 h 9982"/>
                  <a:gd name="connsiteX185" fmla="*/ 2161 w 10000"/>
                  <a:gd name="connsiteY185" fmla="*/ 6907 h 9982"/>
                  <a:gd name="connsiteX186" fmla="*/ 2126 w 10000"/>
                  <a:gd name="connsiteY186" fmla="*/ 6800 h 9982"/>
                  <a:gd name="connsiteX187" fmla="*/ 2081 w 10000"/>
                  <a:gd name="connsiteY187" fmla="*/ 6631 h 9982"/>
                  <a:gd name="connsiteX188" fmla="*/ 2041 w 10000"/>
                  <a:gd name="connsiteY188" fmla="*/ 6533 h 9982"/>
                  <a:gd name="connsiteX189" fmla="*/ 1971 w 10000"/>
                  <a:gd name="connsiteY189" fmla="*/ 6408 h 9982"/>
                  <a:gd name="connsiteX190" fmla="*/ 1871 w 10000"/>
                  <a:gd name="connsiteY190" fmla="*/ 6284 h 9982"/>
                  <a:gd name="connsiteX191" fmla="*/ 1751 w 10000"/>
                  <a:gd name="connsiteY191" fmla="*/ 6141 h 9982"/>
                  <a:gd name="connsiteX192" fmla="*/ 1621 w 10000"/>
                  <a:gd name="connsiteY192" fmla="*/ 5989 h 9982"/>
                  <a:gd name="connsiteX193" fmla="*/ 1471 w 10000"/>
                  <a:gd name="connsiteY193" fmla="*/ 5829 h 9982"/>
                  <a:gd name="connsiteX194" fmla="*/ 1311 w 10000"/>
                  <a:gd name="connsiteY194" fmla="*/ 5659 h 9982"/>
                  <a:gd name="connsiteX195" fmla="*/ 1146 w 10000"/>
                  <a:gd name="connsiteY195" fmla="*/ 5508 h 9982"/>
                  <a:gd name="connsiteX196" fmla="*/ 980 w 10000"/>
                  <a:gd name="connsiteY196" fmla="*/ 5348 h 9982"/>
                  <a:gd name="connsiteX197" fmla="*/ 815 w 10000"/>
                  <a:gd name="connsiteY197" fmla="*/ 5196 h 9982"/>
                  <a:gd name="connsiteX198" fmla="*/ 655 w 10000"/>
                  <a:gd name="connsiteY198" fmla="*/ 5045 h 9982"/>
                  <a:gd name="connsiteX199" fmla="*/ 510 w 10000"/>
                  <a:gd name="connsiteY199" fmla="*/ 4911 h 9982"/>
                  <a:gd name="connsiteX200" fmla="*/ 370 w 10000"/>
                  <a:gd name="connsiteY200" fmla="*/ 4795 h 9982"/>
                  <a:gd name="connsiteX201" fmla="*/ 245 w 10000"/>
                  <a:gd name="connsiteY201" fmla="*/ 4679 h 9982"/>
                  <a:gd name="connsiteX202" fmla="*/ 145 w 10000"/>
                  <a:gd name="connsiteY202" fmla="*/ 4599 h 9982"/>
                  <a:gd name="connsiteX203" fmla="*/ 70 w 10000"/>
                  <a:gd name="connsiteY203" fmla="*/ 4528 h 9982"/>
                  <a:gd name="connsiteX204" fmla="*/ 20 w 10000"/>
                  <a:gd name="connsiteY204" fmla="*/ 4492 h 9982"/>
                  <a:gd name="connsiteX205" fmla="*/ 0 w 10000"/>
                  <a:gd name="connsiteY205" fmla="*/ 4483 h 9982"/>
                  <a:gd name="connsiteX206" fmla="*/ 15 w 10000"/>
                  <a:gd name="connsiteY206" fmla="*/ 4456 h 9982"/>
                  <a:gd name="connsiteX207" fmla="*/ 40 w 10000"/>
                  <a:gd name="connsiteY207" fmla="*/ 4421 h 9982"/>
                  <a:gd name="connsiteX208" fmla="*/ 90 w 10000"/>
                  <a:gd name="connsiteY208" fmla="*/ 4350 h 9982"/>
                  <a:gd name="connsiteX209" fmla="*/ 140 w 10000"/>
                  <a:gd name="connsiteY209" fmla="*/ 4278 h 9982"/>
                  <a:gd name="connsiteX210" fmla="*/ 200 w 10000"/>
                  <a:gd name="connsiteY210" fmla="*/ 4189 h 9982"/>
                  <a:gd name="connsiteX211" fmla="*/ 260 w 10000"/>
                  <a:gd name="connsiteY211" fmla="*/ 4109 h 9982"/>
                  <a:gd name="connsiteX212" fmla="*/ 310 w 10000"/>
                  <a:gd name="connsiteY212" fmla="*/ 4038 h 9982"/>
                  <a:gd name="connsiteX213" fmla="*/ 355 w 10000"/>
                  <a:gd name="connsiteY213" fmla="*/ 3967 h 9982"/>
                  <a:gd name="connsiteX214" fmla="*/ 390 w 10000"/>
                  <a:gd name="connsiteY214" fmla="*/ 3922 h 9982"/>
                  <a:gd name="connsiteX215" fmla="*/ 435 w 10000"/>
                  <a:gd name="connsiteY215" fmla="*/ 3885 h 9982"/>
                  <a:gd name="connsiteX216" fmla="*/ 515 w 10000"/>
                  <a:gd name="connsiteY216" fmla="*/ 3859 h 9982"/>
                  <a:gd name="connsiteX217" fmla="*/ 615 w 10000"/>
                  <a:gd name="connsiteY217" fmla="*/ 3850 h 9982"/>
                  <a:gd name="connsiteX218" fmla="*/ 710 w 10000"/>
                  <a:gd name="connsiteY218" fmla="*/ 3832 h 9982"/>
                  <a:gd name="connsiteX219" fmla="*/ 810 w 10000"/>
                  <a:gd name="connsiteY219" fmla="*/ 3832 h 9982"/>
                  <a:gd name="connsiteX220" fmla="*/ 895 w 10000"/>
                  <a:gd name="connsiteY220" fmla="*/ 3850 h 9982"/>
                  <a:gd name="connsiteX221" fmla="*/ 960 w 10000"/>
                  <a:gd name="connsiteY221" fmla="*/ 3859 h 9982"/>
                  <a:gd name="connsiteX222" fmla="*/ 1021 w 10000"/>
                  <a:gd name="connsiteY222" fmla="*/ 3850 h 9982"/>
                  <a:gd name="connsiteX223" fmla="*/ 1086 w 10000"/>
                  <a:gd name="connsiteY223" fmla="*/ 3788 h 9982"/>
                  <a:gd name="connsiteX224" fmla="*/ 1161 w 10000"/>
                  <a:gd name="connsiteY224" fmla="*/ 3707 h 9982"/>
                  <a:gd name="connsiteX225" fmla="*/ 1231 w 10000"/>
                  <a:gd name="connsiteY225" fmla="*/ 3601 h 9982"/>
                  <a:gd name="connsiteX226" fmla="*/ 1306 w 10000"/>
                  <a:gd name="connsiteY226" fmla="*/ 3511 h 9982"/>
                  <a:gd name="connsiteX227" fmla="*/ 1366 w 10000"/>
                  <a:gd name="connsiteY227" fmla="*/ 3422 h 9982"/>
                  <a:gd name="connsiteX228" fmla="*/ 1416 w 10000"/>
                  <a:gd name="connsiteY228" fmla="*/ 3378 h 9982"/>
                  <a:gd name="connsiteX229" fmla="*/ 1481 w 10000"/>
                  <a:gd name="connsiteY229" fmla="*/ 3316 h 9982"/>
                  <a:gd name="connsiteX230" fmla="*/ 1556 w 10000"/>
                  <a:gd name="connsiteY230" fmla="*/ 3262 h 9982"/>
                  <a:gd name="connsiteX231" fmla="*/ 1626 w 10000"/>
                  <a:gd name="connsiteY231" fmla="*/ 3200 h 9982"/>
                  <a:gd name="connsiteX232" fmla="*/ 1691 w 10000"/>
                  <a:gd name="connsiteY232" fmla="*/ 3146 h 9982"/>
                  <a:gd name="connsiteX233" fmla="*/ 1751 w 10000"/>
                  <a:gd name="connsiteY233" fmla="*/ 3111 h 9982"/>
                  <a:gd name="connsiteX234" fmla="*/ 1791 w 10000"/>
                  <a:gd name="connsiteY234" fmla="*/ 3075 h 9982"/>
                  <a:gd name="connsiteX235" fmla="*/ 1806 w 10000"/>
                  <a:gd name="connsiteY235" fmla="*/ 3066 h 9982"/>
                  <a:gd name="connsiteX236" fmla="*/ 1806 w 10000"/>
                  <a:gd name="connsiteY236" fmla="*/ 3040 h 9982"/>
                  <a:gd name="connsiteX237" fmla="*/ 1796 w 10000"/>
                  <a:gd name="connsiteY237" fmla="*/ 2977 h 9982"/>
                  <a:gd name="connsiteX238" fmla="*/ 1791 w 10000"/>
                  <a:gd name="connsiteY238" fmla="*/ 2888 h 9982"/>
                  <a:gd name="connsiteX239" fmla="*/ 1791 w 10000"/>
                  <a:gd name="connsiteY239" fmla="*/ 2790 h 9982"/>
                  <a:gd name="connsiteX240" fmla="*/ 1796 w 10000"/>
                  <a:gd name="connsiteY240" fmla="*/ 2718 h 9982"/>
                  <a:gd name="connsiteX241" fmla="*/ 1811 w 10000"/>
                  <a:gd name="connsiteY241" fmla="*/ 2620 h 9982"/>
                  <a:gd name="connsiteX242" fmla="*/ 1826 w 10000"/>
                  <a:gd name="connsiteY242" fmla="*/ 2469 h 9982"/>
                  <a:gd name="connsiteX243" fmla="*/ 1846 w 10000"/>
                  <a:gd name="connsiteY243" fmla="*/ 2291 h 9982"/>
                  <a:gd name="connsiteX244" fmla="*/ 1871 w 10000"/>
                  <a:gd name="connsiteY244" fmla="*/ 2086 h 9982"/>
                  <a:gd name="connsiteX245" fmla="*/ 1896 w 10000"/>
                  <a:gd name="connsiteY245" fmla="*/ 1899 h 9982"/>
                  <a:gd name="connsiteX246" fmla="*/ 1916 w 10000"/>
                  <a:gd name="connsiteY246" fmla="*/ 1712 h 9982"/>
                  <a:gd name="connsiteX247" fmla="*/ 1936 w 10000"/>
                  <a:gd name="connsiteY247" fmla="*/ 1550 h 9982"/>
                  <a:gd name="connsiteX248" fmla="*/ 1956 w 10000"/>
                  <a:gd name="connsiteY248" fmla="*/ 1426 h 9982"/>
                  <a:gd name="connsiteX249" fmla="*/ 1971 w 10000"/>
                  <a:gd name="connsiteY249" fmla="*/ 1328 h 9982"/>
                  <a:gd name="connsiteX250" fmla="*/ 1971 w 10000"/>
                  <a:gd name="connsiteY250" fmla="*/ 1301 h 9982"/>
                  <a:gd name="connsiteX251" fmla="*/ 2006 w 10000"/>
                  <a:gd name="connsiteY251" fmla="*/ 1265 h 9982"/>
                  <a:gd name="connsiteX252" fmla="*/ 2076 w 10000"/>
                  <a:gd name="connsiteY252" fmla="*/ 1239 h 9982"/>
                  <a:gd name="connsiteX253" fmla="*/ 2166 w 10000"/>
                  <a:gd name="connsiteY253" fmla="*/ 1176 h 9982"/>
                  <a:gd name="connsiteX254" fmla="*/ 2286 w 10000"/>
                  <a:gd name="connsiteY254" fmla="*/ 1132 h 9982"/>
                  <a:gd name="connsiteX255" fmla="*/ 2421 w 10000"/>
                  <a:gd name="connsiteY255" fmla="*/ 1061 h 9982"/>
                  <a:gd name="connsiteX256" fmla="*/ 2566 w 10000"/>
                  <a:gd name="connsiteY256" fmla="*/ 989 h 9982"/>
                  <a:gd name="connsiteX257" fmla="*/ 2716 w 10000"/>
                  <a:gd name="connsiteY257" fmla="*/ 927 h 9982"/>
                  <a:gd name="connsiteX258" fmla="*/ 2871 w 10000"/>
                  <a:gd name="connsiteY258" fmla="*/ 856 h 9982"/>
                  <a:gd name="connsiteX259" fmla="*/ 3022 w 10000"/>
                  <a:gd name="connsiteY259" fmla="*/ 794 h 9982"/>
                  <a:gd name="connsiteX260" fmla="*/ 3152 w 10000"/>
                  <a:gd name="connsiteY260" fmla="*/ 731 h 9982"/>
                  <a:gd name="connsiteX261" fmla="*/ 3277 w 10000"/>
                  <a:gd name="connsiteY261" fmla="*/ 687 h 9982"/>
                  <a:gd name="connsiteX262" fmla="*/ 3377 w 10000"/>
                  <a:gd name="connsiteY262" fmla="*/ 633 h 9982"/>
                  <a:gd name="connsiteX263" fmla="*/ 3447 w 10000"/>
                  <a:gd name="connsiteY263" fmla="*/ 607 h 9982"/>
                  <a:gd name="connsiteX264" fmla="*/ 3487 w 10000"/>
                  <a:gd name="connsiteY264" fmla="*/ 580 h 9982"/>
                  <a:gd name="connsiteX265" fmla="*/ 3532 w 10000"/>
                  <a:gd name="connsiteY265" fmla="*/ 552 h 9982"/>
                  <a:gd name="connsiteX266" fmla="*/ 3612 w 10000"/>
                  <a:gd name="connsiteY266" fmla="*/ 516 h 9982"/>
                  <a:gd name="connsiteX267" fmla="*/ 3712 w 10000"/>
                  <a:gd name="connsiteY267" fmla="*/ 481 h 9982"/>
                  <a:gd name="connsiteX268" fmla="*/ 3822 w 10000"/>
                  <a:gd name="connsiteY268" fmla="*/ 445 h 9982"/>
                  <a:gd name="connsiteX269" fmla="*/ 3942 w 10000"/>
                  <a:gd name="connsiteY269" fmla="*/ 401 h 9982"/>
                  <a:gd name="connsiteX270" fmla="*/ 4062 w 10000"/>
                  <a:gd name="connsiteY270" fmla="*/ 365 h 9982"/>
                  <a:gd name="connsiteX271" fmla="*/ 4167 w 10000"/>
                  <a:gd name="connsiteY271" fmla="*/ 329 h 9982"/>
                  <a:gd name="connsiteX272" fmla="*/ 4242 w 10000"/>
                  <a:gd name="connsiteY272" fmla="*/ 312 h 9982"/>
                  <a:gd name="connsiteX273" fmla="*/ 4302 w 10000"/>
                  <a:gd name="connsiteY273" fmla="*/ 285 h 9982"/>
                  <a:gd name="connsiteX274" fmla="*/ 4322 w 10000"/>
                  <a:gd name="connsiteY274" fmla="*/ 285 h 9982"/>
                  <a:gd name="connsiteX275" fmla="*/ 4342 w 10000"/>
                  <a:gd name="connsiteY275" fmla="*/ 276 h 9982"/>
                  <a:gd name="connsiteX276" fmla="*/ 4387 w 10000"/>
                  <a:gd name="connsiteY276" fmla="*/ 240 h 9982"/>
                  <a:gd name="connsiteX277" fmla="*/ 4462 w 10000"/>
                  <a:gd name="connsiteY277" fmla="*/ 196 h 9982"/>
                  <a:gd name="connsiteX278" fmla="*/ 4547 w 10000"/>
                  <a:gd name="connsiteY278" fmla="*/ 142 h 9982"/>
                  <a:gd name="connsiteX279" fmla="*/ 4652 w 10000"/>
                  <a:gd name="connsiteY279" fmla="*/ 89 h 9982"/>
                  <a:gd name="connsiteX280" fmla="*/ 4762 w 10000"/>
                  <a:gd name="connsiteY280" fmla="*/ 53 h 9982"/>
                  <a:gd name="connsiteX281" fmla="*/ 4867 w 10000"/>
                  <a:gd name="connsiteY281" fmla="*/ 18 h 9982"/>
                  <a:gd name="connsiteX282" fmla="*/ 4982 w 10000"/>
                  <a:gd name="connsiteY282" fmla="*/ 0 h 9982"/>
                  <a:gd name="connsiteX0" fmla="*/ 4982 w 10000"/>
                  <a:gd name="connsiteY0" fmla="*/ 0 h 9991"/>
                  <a:gd name="connsiteX1" fmla="*/ 5078 w 10000"/>
                  <a:gd name="connsiteY1" fmla="*/ 18 h 9991"/>
                  <a:gd name="connsiteX2" fmla="*/ 5158 w 10000"/>
                  <a:gd name="connsiteY2" fmla="*/ 71 h 9991"/>
                  <a:gd name="connsiteX3" fmla="*/ 5223 w 10000"/>
                  <a:gd name="connsiteY3" fmla="*/ 160 h 9991"/>
                  <a:gd name="connsiteX4" fmla="*/ 5278 w 10000"/>
                  <a:gd name="connsiteY4" fmla="*/ 276 h 9991"/>
                  <a:gd name="connsiteX5" fmla="*/ 5318 w 10000"/>
                  <a:gd name="connsiteY5" fmla="*/ 393 h 9991"/>
                  <a:gd name="connsiteX6" fmla="*/ 5343 w 10000"/>
                  <a:gd name="connsiteY6" fmla="*/ 509 h 9991"/>
                  <a:gd name="connsiteX7" fmla="*/ 5358 w 10000"/>
                  <a:gd name="connsiteY7" fmla="*/ 625 h 9991"/>
                  <a:gd name="connsiteX8" fmla="*/ 5368 w 10000"/>
                  <a:gd name="connsiteY8" fmla="*/ 723 h 9991"/>
                  <a:gd name="connsiteX9" fmla="*/ 5368 w 10000"/>
                  <a:gd name="connsiteY9" fmla="*/ 795 h 9991"/>
                  <a:gd name="connsiteX10" fmla="*/ 5373 w 10000"/>
                  <a:gd name="connsiteY10" fmla="*/ 812 h 9991"/>
                  <a:gd name="connsiteX11" fmla="*/ 5388 w 10000"/>
                  <a:gd name="connsiteY11" fmla="*/ 803 h 9991"/>
                  <a:gd name="connsiteX12" fmla="*/ 5443 w 10000"/>
                  <a:gd name="connsiteY12" fmla="*/ 795 h 9991"/>
                  <a:gd name="connsiteX13" fmla="*/ 5508 w 10000"/>
                  <a:gd name="connsiteY13" fmla="*/ 768 h 9991"/>
                  <a:gd name="connsiteX14" fmla="*/ 5578 w 10000"/>
                  <a:gd name="connsiteY14" fmla="*/ 768 h 9991"/>
                  <a:gd name="connsiteX15" fmla="*/ 5643 w 10000"/>
                  <a:gd name="connsiteY15" fmla="*/ 777 h 9991"/>
                  <a:gd name="connsiteX16" fmla="*/ 5703 w 10000"/>
                  <a:gd name="connsiteY16" fmla="*/ 812 h 9991"/>
                  <a:gd name="connsiteX17" fmla="*/ 5748 w 10000"/>
                  <a:gd name="connsiteY17" fmla="*/ 858 h 9991"/>
                  <a:gd name="connsiteX18" fmla="*/ 5808 w 10000"/>
                  <a:gd name="connsiteY18" fmla="*/ 929 h 9991"/>
                  <a:gd name="connsiteX19" fmla="*/ 5873 w 10000"/>
                  <a:gd name="connsiteY19" fmla="*/ 1018 h 9991"/>
                  <a:gd name="connsiteX20" fmla="*/ 5933 w 10000"/>
                  <a:gd name="connsiteY20" fmla="*/ 1098 h 9991"/>
                  <a:gd name="connsiteX21" fmla="*/ 5988 w 10000"/>
                  <a:gd name="connsiteY21" fmla="*/ 1170 h 9991"/>
                  <a:gd name="connsiteX22" fmla="*/ 6018 w 10000"/>
                  <a:gd name="connsiteY22" fmla="*/ 1214 h 9991"/>
                  <a:gd name="connsiteX23" fmla="*/ 6033 w 10000"/>
                  <a:gd name="connsiteY23" fmla="*/ 1241 h 9991"/>
                  <a:gd name="connsiteX24" fmla="*/ 6123 w 10000"/>
                  <a:gd name="connsiteY24" fmla="*/ 1285 h 9991"/>
                  <a:gd name="connsiteX25" fmla="*/ 6238 w 10000"/>
                  <a:gd name="connsiteY25" fmla="*/ 1321 h 9991"/>
                  <a:gd name="connsiteX26" fmla="*/ 6373 w 10000"/>
                  <a:gd name="connsiteY26" fmla="*/ 1339 h 9991"/>
                  <a:gd name="connsiteX27" fmla="*/ 6533 w 10000"/>
                  <a:gd name="connsiteY27" fmla="*/ 1339 h 9991"/>
                  <a:gd name="connsiteX28" fmla="*/ 6698 w 10000"/>
                  <a:gd name="connsiteY28" fmla="*/ 1339 h 9991"/>
                  <a:gd name="connsiteX29" fmla="*/ 6868 w 10000"/>
                  <a:gd name="connsiteY29" fmla="*/ 1330 h 9991"/>
                  <a:gd name="connsiteX30" fmla="*/ 7039 w 10000"/>
                  <a:gd name="connsiteY30" fmla="*/ 1303 h 9991"/>
                  <a:gd name="connsiteX31" fmla="*/ 7204 w 10000"/>
                  <a:gd name="connsiteY31" fmla="*/ 1294 h 9991"/>
                  <a:gd name="connsiteX32" fmla="*/ 7349 w 10000"/>
                  <a:gd name="connsiteY32" fmla="*/ 1267 h 9991"/>
                  <a:gd name="connsiteX33" fmla="*/ 7479 w 10000"/>
                  <a:gd name="connsiteY33" fmla="*/ 1250 h 9991"/>
                  <a:gd name="connsiteX34" fmla="*/ 7589 w 10000"/>
                  <a:gd name="connsiteY34" fmla="*/ 1241 h 9991"/>
                  <a:gd name="connsiteX35" fmla="*/ 7664 w 10000"/>
                  <a:gd name="connsiteY35" fmla="*/ 1241 h 9991"/>
                  <a:gd name="connsiteX36" fmla="*/ 7709 w 10000"/>
                  <a:gd name="connsiteY36" fmla="*/ 1241 h 9991"/>
                  <a:gd name="connsiteX37" fmla="*/ 7754 w 10000"/>
                  <a:gd name="connsiteY37" fmla="*/ 1250 h 9991"/>
                  <a:gd name="connsiteX38" fmla="*/ 7839 w 10000"/>
                  <a:gd name="connsiteY38" fmla="*/ 1250 h 9991"/>
                  <a:gd name="connsiteX39" fmla="*/ 7964 w 10000"/>
                  <a:gd name="connsiteY39" fmla="*/ 1250 h 9991"/>
                  <a:gd name="connsiteX40" fmla="*/ 8104 w 10000"/>
                  <a:gd name="connsiteY40" fmla="*/ 1250 h 9991"/>
                  <a:gd name="connsiteX41" fmla="*/ 8264 w 10000"/>
                  <a:gd name="connsiteY41" fmla="*/ 1250 h 9991"/>
                  <a:gd name="connsiteX42" fmla="*/ 8419 w 10000"/>
                  <a:gd name="connsiteY42" fmla="*/ 1250 h 9991"/>
                  <a:gd name="connsiteX43" fmla="*/ 8569 w 10000"/>
                  <a:gd name="connsiteY43" fmla="*/ 1250 h 9991"/>
                  <a:gd name="connsiteX44" fmla="*/ 8709 w 10000"/>
                  <a:gd name="connsiteY44" fmla="*/ 1241 h 9991"/>
                  <a:gd name="connsiteX45" fmla="*/ 8829 w 10000"/>
                  <a:gd name="connsiteY45" fmla="*/ 1241 h 9991"/>
                  <a:gd name="connsiteX46" fmla="*/ 8914 w 10000"/>
                  <a:gd name="connsiteY46" fmla="*/ 1241 h 9991"/>
                  <a:gd name="connsiteX47" fmla="*/ 8959 w 10000"/>
                  <a:gd name="connsiteY47" fmla="*/ 1241 h 9991"/>
                  <a:gd name="connsiteX48" fmla="*/ 8999 w 10000"/>
                  <a:gd name="connsiteY48" fmla="*/ 1241 h 9991"/>
                  <a:gd name="connsiteX49" fmla="*/ 9070 w 10000"/>
                  <a:gd name="connsiteY49" fmla="*/ 1241 h 9991"/>
                  <a:gd name="connsiteX50" fmla="*/ 9170 w 10000"/>
                  <a:gd name="connsiteY50" fmla="*/ 1241 h 9991"/>
                  <a:gd name="connsiteX51" fmla="*/ 9290 w 10000"/>
                  <a:gd name="connsiteY51" fmla="*/ 1241 h 9991"/>
                  <a:gd name="connsiteX52" fmla="*/ 9405 w 10000"/>
                  <a:gd name="connsiteY52" fmla="*/ 1241 h 9991"/>
                  <a:gd name="connsiteX53" fmla="*/ 9635 w 10000"/>
                  <a:gd name="connsiteY53" fmla="*/ 1241 h 9991"/>
                  <a:gd name="connsiteX54" fmla="*/ 9720 w 10000"/>
                  <a:gd name="connsiteY54" fmla="*/ 1241 h 9991"/>
                  <a:gd name="connsiteX55" fmla="*/ 9780 w 10000"/>
                  <a:gd name="connsiteY55" fmla="*/ 1241 h 9991"/>
                  <a:gd name="connsiteX56" fmla="*/ 9800 w 10000"/>
                  <a:gd name="connsiteY56" fmla="*/ 1241 h 9991"/>
                  <a:gd name="connsiteX57" fmla="*/ 9815 w 10000"/>
                  <a:gd name="connsiteY57" fmla="*/ 1259 h 9991"/>
                  <a:gd name="connsiteX58" fmla="*/ 9840 w 10000"/>
                  <a:gd name="connsiteY58" fmla="*/ 1321 h 9991"/>
                  <a:gd name="connsiteX59" fmla="*/ 9880 w 10000"/>
                  <a:gd name="connsiteY59" fmla="*/ 1402 h 9991"/>
                  <a:gd name="connsiteX60" fmla="*/ 9920 w 10000"/>
                  <a:gd name="connsiteY60" fmla="*/ 1518 h 9991"/>
                  <a:gd name="connsiteX61" fmla="*/ 9960 w 10000"/>
                  <a:gd name="connsiteY61" fmla="*/ 1651 h 9991"/>
                  <a:gd name="connsiteX62" fmla="*/ 9990 w 10000"/>
                  <a:gd name="connsiteY62" fmla="*/ 1777 h 9991"/>
                  <a:gd name="connsiteX63" fmla="*/ 10000 w 10000"/>
                  <a:gd name="connsiteY63" fmla="*/ 1902 h 9991"/>
                  <a:gd name="connsiteX64" fmla="*/ 9985 w 10000"/>
                  <a:gd name="connsiteY64" fmla="*/ 2027 h 9991"/>
                  <a:gd name="connsiteX65" fmla="*/ 9945 w 10000"/>
                  <a:gd name="connsiteY65" fmla="*/ 2116 h 9991"/>
                  <a:gd name="connsiteX66" fmla="*/ 9880 w 10000"/>
                  <a:gd name="connsiteY66" fmla="*/ 2214 h 9991"/>
                  <a:gd name="connsiteX67" fmla="*/ 9795 w 10000"/>
                  <a:gd name="connsiteY67" fmla="*/ 2295 h 9991"/>
                  <a:gd name="connsiteX68" fmla="*/ 9695 w 10000"/>
                  <a:gd name="connsiteY68" fmla="*/ 2366 h 9991"/>
                  <a:gd name="connsiteX69" fmla="*/ 9595 w 10000"/>
                  <a:gd name="connsiteY69" fmla="*/ 2419 h 9991"/>
                  <a:gd name="connsiteX70" fmla="*/ 9505 w 10000"/>
                  <a:gd name="connsiteY70" fmla="*/ 2482 h 9991"/>
                  <a:gd name="connsiteX71" fmla="*/ 9435 w 10000"/>
                  <a:gd name="connsiteY71" fmla="*/ 2518 h 9991"/>
                  <a:gd name="connsiteX72" fmla="*/ 9380 w 10000"/>
                  <a:gd name="connsiteY72" fmla="*/ 2536 h 9991"/>
                  <a:gd name="connsiteX73" fmla="*/ 9360 w 10000"/>
                  <a:gd name="connsiteY73" fmla="*/ 2554 h 9991"/>
                  <a:gd name="connsiteX74" fmla="*/ 9615 w 10000"/>
                  <a:gd name="connsiteY74" fmla="*/ 2554 h 9991"/>
                  <a:gd name="connsiteX75" fmla="*/ 9750 w 10000"/>
                  <a:gd name="connsiteY75" fmla="*/ 3009 h 9991"/>
                  <a:gd name="connsiteX76" fmla="*/ 9670 w 10000"/>
                  <a:gd name="connsiteY76" fmla="*/ 3009 h 9991"/>
                  <a:gd name="connsiteX77" fmla="*/ 9570 w 10000"/>
                  <a:gd name="connsiteY77" fmla="*/ 3000 h 9991"/>
                  <a:gd name="connsiteX78" fmla="*/ 9460 w 10000"/>
                  <a:gd name="connsiteY78" fmla="*/ 2973 h 9991"/>
                  <a:gd name="connsiteX79" fmla="*/ 9330 w 10000"/>
                  <a:gd name="connsiteY79" fmla="*/ 2964 h 9991"/>
                  <a:gd name="connsiteX80" fmla="*/ 9185 w 10000"/>
                  <a:gd name="connsiteY80" fmla="*/ 2947 h 9991"/>
                  <a:gd name="connsiteX81" fmla="*/ 9030 w 10000"/>
                  <a:gd name="connsiteY81" fmla="*/ 2964 h 9991"/>
                  <a:gd name="connsiteX82" fmla="*/ 8884 w 10000"/>
                  <a:gd name="connsiteY82" fmla="*/ 3009 h 9991"/>
                  <a:gd name="connsiteX83" fmla="*/ 8789 w 10000"/>
                  <a:gd name="connsiteY83" fmla="*/ 3036 h 9991"/>
                  <a:gd name="connsiteX84" fmla="*/ 8654 w 10000"/>
                  <a:gd name="connsiteY84" fmla="*/ 3072 h 9991"/>
                  <a:gd name="connsiteX85" fmla="*/ 8484 w 10000"/>
                  <a:gd name="connsiteY85" fmla="*/ 3090 h 9991"/>
                  <a:gd name="connsiteX86" fmla="*/ 8279 w 10000"/>
                  <a:gd name="connsiteY86" fmla="*/ 3126 h 9991"/>
                  <a:gd name="connsiteX87" fmla="*/ 8059 w 10000"/>
                  <a:gd name="connsiteY87" fmla="*/ 3152 h 9991"/>
                  <a:gd name="connsiteX88" fmla="*/ 7819 w 10000"/>
                  <a:gd name="connsiteY88" fmla="*/ 3188 h 9991"/>
                  <a:gd name="connsiteX89" fmla="*/ 7574 w 10000"/>
                  <a:gd name="connsiteY89" fmla="*/ 3206 h 9991"/>
                  <a:gd name="connsiteX90" fmla="*/ 7324 w 10000"/>
                  <a:gd name="connsiteY90" fmla="*/ 3241 h 9991"/>
                  <a:gd name="connsiteX91" fmla="*/ 7074 w 10000"/>
                  <a:gd name="connsiteY91" fmla="*/ 3268 h 9991"/>
                  <a:gd name="connsiteX92" fmla="*/ 6833 w 10000"/>
                  <a:gd name="connsiteY92" fmla="*/ 3295 h 9991"/>
                  <a:gd name="connsiteX93" fmla="*/ 6613 w 10000"/>
                  <a:gd name="connsiteY93" fmla="*/ 3313 h 9991"/>
                  <a:gd name="connsiteX94" fmla="*/ 6413 w 10000"/>
                  <a:gd name="connsiteY94" fmla="*/ 3322 h 9991"/>
                  <a:gd name="connsiteX95" fmla="*/ 6248 w 10000"/>
                  <a:gd name="connsiteY95" fmla="*/ 3348 h 9991"/>
                  <a:gd name="connsiteX96" fmla="*/ 6118 w 10000"/>
                  <a:gd name="connsiteY96" fmla="*/ 3357 h 9991"/>
                  <a:gd name="connsiteX97" fmla="*/ 6033 w 10000"/>
                  <a:gd name="connsiteY97" fmla="*/ 3375 h 9991"/>
                  <a:gd name="connsiteX98" fmla="*/ 5928 w 10000"/>
                  <a:gd name="connsiteY98" fmla="*/ 3384 h 9991"/>
                  <a:gd name="connsiteX99" fmla="*/ 5808 w 10000"/>
                  <a:gd name="connsiteY99" fmla="*/ 3411 h 9991"/>
                  <a:gd name="connsiteX100" fmla="*/ 5693 w 10000"/>
                  <a:gd name="connsiteY100" fmla="*/ 3428 h 9991"/>
                  <a:gd name="connsiteX101" fmla="*/ 5578 w 10000"/>
                  <a:gd name="connsiteY101" fmla="*/ 3464 h 9991"/>
                  <a:gd name="connsiteX102" fmla="*/ 5473 w 10000"/>
                  <a:gd name="connsiteY102" fmla="*/ 3491 h 9991"/>
                  <a:gd name="connsiteX103" fmla="*/ 5383 w 10000"/>
                  <a:gd name="connsiteY103" fmla="*/ 3526 h 9991"/>
                  <a:gd name="connsiteX104" fmla="*/ 5308 w 10000"/>
                  <a:gd name="connsiteY104" fmla="*/ 3544 h 9991"/>
                  <a:gd name="connsiteX105" fmla="*/ 5263 w 10000"/>
                  <a:gd name="connsiteY105" fmla="*/ 3562 h 9991"/>
                  <a:gd name="connsiteX106" fmla="*/ 5243 w 10000"/>
                  <a:gd name="connsiteY106" fmla="*/ 3562 h 9991"/>
                  <a:gd name="connsiteX107" fmla="*/ 5213 w 10000"/>
                  <a:gd name="connsiteY107" fmla="*/ 3652 h 9991"/>
                  <a:gd name="connsiteX108" fmla="*/ 5158 w 10000"/>
                  <a:gd name="connsiteY108" fmla="*/ 3786 h 9991"/>
                  <a:gd name="connsiteX109" fmla="*/ 5088 w 10000"/>
                  <a:gd name="connsiteY109" fmla="*/ 3938 h 9991"/>
                  <a:gd name="connsiteX110" fmla="*/ 4992 w 10000"/>
                  <a:gd name="connsiteY110" fmla="*/ 4125 h 9991"/>
                  <a:gd name="connsiteX111" fmla="*/ 4887 w 10000"/>
                  <a:gd name="connsiteY111" fmla="*/ 4322 h 9991"/>
                  <a:gd name="connsiteX112" fmla="*/ 4777 w 10000"/>
                  <a:gd name="connsiteY112" fmla="*/ 4545 h 9991"/>
                  <a:gd name="connsiteX113" fmla="*/ 4652 w 10000"/>
                  <a:gd name="connsiteY113" fmla="*/ 4777 h 9991"/>
                  <a:gd name="connsiteX114" fmla="*/ 4522 w 10000"/>
                  <a:gd name="connsiteY114" fmla="*/ 5027 h 9991"/>
                  <a:gd name="connsiteX115" fmla="*/ 4387 w 10000"/>
                  <a:gd name="connsiteY115" fmla="*/ 5277 h 9991"/>
                  <a:gd name="connsiteX116" fmla="*/ 4252 w 10000"/>
                  <a:gd name="connsiteY116" fmla="*/ 5536 h 9991"/>
                  <a:gd name="connsiteX117" fmla="*/ 4112 w 10000"/>
                  <a:gd name="connsiteY117" fmla="*/ 5776 h 9991"/>
                  <a:gd name="connsiteX118" fmla="*/ 3982 w 10000"/>
                  <a:gd name="connsiteY118" fmla="*/ 6027 h 9991"/>
                  <a:gd name="connsiteX119" fmla="*/ 3857 w 10000"/>
                  <a:gd name="connsiteY119" fmla="*/ 6250 h 9991"/>
                  <a:gd name="connsiteX120" fmla="*/ 3737 w 10000"/>
                  <a:gd name="connsiteY120" fmla="*/ 6474 h 9991"/>
                  <a:gd name="connsiteX121" fmla="*/ 3627 w 10000"/>
                  <a:gd name="connsiteY121" fmla="*/ 6670 h 9991"/>
                  <a:gd name="connsiteX122" fmla="*/ 3527 w 10000"/>
                  <a:gd name="connsiteY122" fmla="*/ 6848 h 9991"/>
                  <a:gd name="connsiteX123" fmla="*/ 3447 w 10000"/>
                  <a:gd name="connsiteY123" fmla="*/ 7000 h 9991"/>
                  <a:gd name="connsiteX124" fmla="*/ 3382 w 10000"/>
                  <a:gd name="connsiteY124" fmla="*/ 7116 h 9991"/>
                  <a:gd name="connsiteX125" fmla="*/ 3337 w 10000"/>
                  <a:gd name="connsiteY125" fmla="*/ 7214 h 9991"/>
                  <a:gd name="connsiteX126" fmla="*/ 3312 w 10000"/>
                  <a:gd name="connsiteY126" fmla="*/ 7260 h 9991"/>
                  <a:gd name="connsiteX127" fmla="*/ 3282 w 10000"/>
                  <a:gd name="connsiteY127" fmla="*/ 7331 h 9991"/>
                  <a:gd name="connsiteX128" fmla="*/ 3232 w 10000"/>
                  <a:gd name="connsiteY128" fmla="*/ 7438 h 9991"/>
                  <a:gd name="connsiteX129" fmla="*/ 3172 w 10000"/>
                  <a:gd name="connsiteY129" fmla="*/ 7563 h 9991"/>
                  <a:gd name="connsiteX130" fmla="*/ 3102 w 10000"/>
                  <a:gd name="connsiteY130" fmla="*/ 7706 h 9991"/>
                  <a:gd name="connsiteX131" fmla="*/ 3027 w 10000"/>
                  <a:gd name="connsiteY131" fmla="*/ 7857 h 9991"/>
                  <a:gd name="connsiteX132" fmla="*/ 2956 w 10000"/>
                  <a:gd name="connsiteY132" fmla="*/ 8009 h 9991"/>
                  <a:gd name="connsiteX133" fmla="*/ 2881 w 10000"/>
                  <a:gd name="connsiteY133" fmla="*/ 8152 h 9991"/>
                  <a:gd name="connsiteX134" fmla="*/ 2821 w 10000"/>
                  <a:gd name="connsiteY134" fmla="*/ 8268 h 9991"/>
                  <a:gd name="connsiteX135" fmla="*/ 2776 w 10000"/>
                  <a:gd name="connsiteY135" fmla="*/ 8358 h 9991"/>
                  <a:gd name="connsiteX136" fmla="*/ 2746 w 10000"/>
                  <a:gd name="connsiteY136" fmla="*/ 8420 h 9991"/>
                  <a:gd name="connsiteX137" fmla="*/ 2726 w 10000"/>
                  <a:gd name="connsiteY137" fmla="*/ 8491 h 9991"/>
                  <a:gd name="connsiteX138" fmla="*/ 2706 w 10000"/>
                  <a:gd name="connsiteY138" fmla="*/ 8617 h 9991"/>
                  <a:gd name="connsiteX139" fmla="*/ 2686 w 10000"/>
                  <a:gd name="connsiteY139" fmla="*/ 8795 h 9991"/>
                  <a:gd name="connsiteX140" fmla="*/ 2671 w 10000"/>
                  <a:gd name="connsiteY140" fmla="*/ 8991 h 9991"/>
                  <a:gd name="connsiteX141" fmla="*/ 2661 w 10000"/>
                  <a:gd name="connsiteY141" fmla="*/ 9206 h 9991"/>
                  <a:gd name="connsiteX142" fmla="*/ 2651 w 10000"/>
                  <a:gd name="connsiteY142" fmla="*/ 9419 h 9991"/>
                  <a:gd name="connsiteX143" fmla="*/ 2646 w 10000"/>
                  <a:gd name="connsiteY143" fmla="*/ 9607 h 9991"/>
                  <a:gd name="connsiteX144" fmla="*/ 2641 w 10000"/>
                  <a:gd name="connsiteY144" fmla="*/ 9760 h 9991"/>
                  <a:gd name="connsiteX145" fmla="*/ 2631 w 10000"/>
                  <a:gd name="connsiteY145" fmla="*/ 9867 h 9991"/>
                  <a:gd name="connsiteX146" fmla="*/ 2631 w 10000"/>
                  <a:gd name="connsiteY146" fmla="*/ 9902 h 9991"/>
                  <a:gd name="connsiteX147" fmla="*/ 2631 w 10000"/>
                  <a:gd name="connsiteY147" fmla="*/ 9902 h 9991"/>
                  <a:gd name="connsiteX148" fmla="*/ 2646 w 10000"/>
                  <a:gd name="connsiteY148" fmla="*/ 9902 h 9991"/>
                  <a:gd name="connsiteX149" fmla="*/ 2651 w 10000"/>
                  <a:gd name="connsiteY149" fmla="*/ 9911 h 9991"/>
                  <a:gd name="connsiteX150" fmla="*/ 2671 w 10000"/>
                  <a:gd name="connsiteY150" fmla="*/ 9911 h 9991"/>
                  <a:gd name="connsiteX151" fmla="*/ 2686 w 10000"/>
                  <a:gd name="connsiteY151" fmla="*/ 9920 h 9991"/>
                  <a:gd name="connsiteX152" fmla="*/ 2711 w 10000"/>
                  <a:gd name="connsiteY152" fmla="*/ 9920 h 9991"/>
                  <a:gd name="connsiteX153" fmla="*/ 2731 w 10000"/>
                  <a:gd name="connsiteY153" fmla="*/ 9938 h 9991"/>
                  <a:gd name="connsiteX154" fmla="*/ 2756 w 10000"/>
                  <a:gd name="connsiteY154" fmla="*/ 9947 h 9991"/>
                  <a:gd name="connsiteX155" fmla="*/ 2786 w 10000"/>
                  <a:gd name="connsiteY155" fmla="*/ 9947 h 9991"/>
                  <a:gd name="connsiteX156" fmla="*/ 2811 w 10000"/>
                  <a:gd name="connsiteY156" fmla="*/ 9956 h 9991"/>
                  <a:gd name="connsiteX157" fmla="*/ 2836 w 10000"/>
                  <a:gd name="connsiteY157" fmla="*/ 9965 h 9991"/>
                  <a:gd name="connsiteX158" fmla="*/ 2861 w 10000"/>
                  <a:gd name="connsiteY158" fmla="*/ 9982 h 9991"/>
                  <a:gd name="connsiteX159" fmla="*/ 2891 w 10000"/>
                  <a:gd name="connsiteY159" fmla="*/ 9991 h 9991"/>
                  <a:gd name="connsiteX160" fmla="*/ 2911 w 10000"/>
                  <a:gd name="connsiteY160" fmla="*/ 9991 h 9991"/>
                  <a:gd name="connsiteX161" fmla="*/ 2831 w 10000"/>
                  <a:gd name="connsiteY161" fmla="*/ 9982 h 9991"/>
                  <a:gd name="connsiteX162" fmla="*/ 2776 w 10000"/>
                  <a:gd name="connsiteY162" fmla="*/ 9965 h 9991"/>
                  <a:gd name="connsiteX163" fmla="*/ 2716 w 10000"/>
                  <a:gd name="connsiteY163" fmla="*/ 9947 h 9991"/>
                  <a:gd name="connsiteX164" fmla="*/ 2646 w 10000"/>
                  <a:gd name="connsiteY164" fmla="*/ 9920 h 9991"/>
                  <a:gd name="connsiteX165" fmla="*/ 2561 w 10000"/>
                  <a:gd name="connsiteY165" fmla="*/ 9902 h 9991"/>
                  <a:gd name="connsiteX166" fmla="*/ 2401 w 10000"/>
                  <a:gd name="connsiteY166" fmla="*/ 9831 h 9991"/>
                  <a:gd name="connsiteX167" fmla="*/ 2266 w 10000"/>
                  <a:gd name="connsiteY167" fmla="*/ 9724 h 9991"/>
                  <a:gd name="connsiteX168" fmla="*/ 2161 w 10000"/>
                  <a:gd name="connsiteY168" fmla="*/ 9590 h 9991"/>
                  <a:gd name="connsiteX169" fmla="*/ 2066 w 10000"/>
                  <a:gd name="connsiteY169" fmla="*/ 9437 h 9991"/>
                  <a:gd name="connsiteX170" fmla="*/ 2001 w 10000"/>
                  <a:gd name="connsiteY170" fmla="*/ 9277 h 9991"/>
                  <a:gd name="connsiteX171" fmla="*/ 1951 w 10000"/>
                  <a:gd name="connsiteY171" fmla="*/ 9089 h 9991"/>
                  <a:gd name="connsiteX172" fmla="*/ 1911 w 10000"/>
                  <a:gd name="connsiteY172" fmla="*/ 8911 h 9991"/>
                  <a:gd name="connsiteX173" fmla="*/ 1881 w 10000"/>
                  <a:gd name="connsiteY173" fmla="*/ 8724 h 9991"/>
                  <a:gd name="connsiteX174" fmla="*/ 1871 w 10000"/>
                  <a:gd name="connsiteY174" fmla="*/ 8536 h 9991"/>
                  <a:gd name="connsiteX175" fmla="*/ 1861 w 10000"/>
                  <a:gd name="connsiteY175" fmla="*/ 8358 h 9991"/>
                  <a:gd name="connsiteX176" fmla="*/ 1861 w 10000"/>
                  <a:gd name="connsiteY176" fmla="*/ 8197 h 9991"/>
                  <a:gd name="connsiteX177" fmla="*/ 1871 w 10000"/>
                  <a:gd name="connsiteY177" fmla="*/ 8053 h 9991"/>
                  <a:gd name="connsiteX178" fmla="*/ 1881 w 10000"/>
                  <a:gd name="connsiteY178" fmla="*/ 7937 h 9991"/>
                  <a:gd name="connsiteX179" fmla="*/ 1891 w 10000"/>
                  <a:gd name="connsiteY179" fmla="*/ 7848 h 9991"/>
                  <a:gd name="connsiteX180" fmla="*/ 1896 w 10000"/>
                  <a:gd name="connsiteY180" fmla="*/ 7786 h 9991"/>
                  <a:gd name="connsiteX181" fmla="*/ 1896 w 10000"/>
                  <a:gd name="connsiteY181" fmla="*/ 7759 h 9991"/>
                  <a:gd name="connsiteX182" fmla="*/ 2191 w 10000"/>
                  <a:gd name="connsiteY182" fmla="*/ 7009 h 9991"/>
                  <a:gd name="connsiteX183" fmla="*/ 2186 w 10000"/>
                  <a:gd name="connsiteY183" fmla="*/ 6991 h 9991"/>
                  <a:gd name="connsiteX184" fmla="*/ 2161 w 10000"/>
                  <a:gd name="connsiteY184" fmla="*/ 6919 h 9991"/>
                  <a:gd name="connsiteX185" fmla="*/ 2126 w 10000"/>
                  <a:gd name="connsiteY185" fmla="*/ 6812 h 9991"/>
                  <a:gd name="connsiteX186" fmla="*/ 2081 w 10000"/>
                  <a:gd name="connsiteY186" fmla="*/ 6643 h 9991"/>
                  <a:gd name="connsiteX187" fmla="*/ 2041 w 10000"/>
                  <a:gd name="connsiteY187" fmla="*/ 6545 h 9991"/>
                  <a:gd name="connsiteX188" fmla="*/ 1971 w 10000"/>
                  <a:gd name="connsiteY188" fmla="*/ 6420 h 9991"/>
                  <a:gd name="connsiteX189" fmla="*/ 1871 w 10000"/>
                  <a:gd name="connsiteY189" fmla="*/ 6295 h 9991"/>
                  <a:gd name="connsiteX190" fmla="*/ 1751 w 10000"/>
                  <a:gd name="connsiteY190" fmla="*/ 6152 h 9991"/>
                  <a:gd name="connsiteX191" fmla="*/ 1621 w 10000"/>
                  <a:gd name="connsiteY191" fmla="*/ 6000 h 9991"/>
                  <a:gd name="connsiteX192" fmla="*/ 1471 w 10000"/>
                  <a:gd name="connsiteY192" fmla="*/ 5840 h 9991"/>
                  <a:gd name="connsiteX193" fmla="*/ 1311 w 10000"/>
                  <a:gd name="connsiteY193" fmla="*/ 5669 h 9991"/>
                  <a:gd name="connsiteX194" fmla="*/ 1146 w 10000"/>
                  <a:gd name="connsiteY194" fmla="*/ 5518 h 9991"/>
                  <a:gd name="connsiteX195" fmla="*/ 980 w 10000"/>
                  <a:gd name="connsiteY195" fmla="*/ 5358 h 9991"/>
                  <a:gd name="connsiteX196" fmla="*/ 815 w 10000"/>
                  <a:gd name="connsiteY196" fmla="*/ 5205 h 9991"/>
                  <a:gd name="connsiteX197" fmla="*/ 655 w 10000"/>
                  <a:gd name="connsiteY197" fmla="*/ 5054 h 9991"/>
                  <a:gd name="connsiteX198" fmla="*/ 510 w 10000"/>
                  <a:gd name="connsiteY198" fmla="*/ 4920 h 9991"/>
                  <a:gd name="connsiteX199" fmla="*/ 370 w 10000"/>
                  <a:gd name="connsiteY199" fmla="*/ 4804 h 9991"/>
                  <a:gd name="connsiteX200" fmla="*/ 245 w 10000"/>
                  <a:gd name="connsiteY200" fmla="*/ 4687 h 9991"/>
                  <a:gd name="connsiteX201" fmla="*/ 145 w 10000"/>
                  <a:gd name="connsiteY201" fmla="*/ 4607 h 9991"/>
                  <a:gd name="connsiteX202" fmla="*/ 70 w 10000"/>
                  <a:gd name="connsiteY202" fmla="*/ 4536 h 9991"/>
                  <a:gd name="connsiteX203" fmla="*/ 20 w 10000"/>
                  <a:gd name="connsiteY203" fmla="*/ 4500 h 9991"/>
                  <a:gd name="connsiteX204" fmla="*/ 0 w 10000"/>
                  <a:gd name="connsiteY204" fmla="*/ 4491 h 9991"/>
                  <a:gd name="connsiteX205" fmla="*/ 15 w 10000"/>
                  <a:gd name="connsiteY205" fmla="*/ 4464 h 9991"/>
                  <a:gd name="connsiteX206" fmla="*/ 40 w 10000"/>
                  <a:gd name="connsiteY206" fmla="*/ 4429 h 9991"/>
                  <a:gd name="connsiteX207" fmla="*/ 90 w 10000"/>
                  <a:gd name="connsiteY207" fmla="*/ 4358 h 9991"/>
                  <a:gd name="connsiteX208" fmla="*/ 140 w 10000"/>
                  <a:gd name="connsiteY208" fmla="*/ 4286 h 9991"/>
                  <a:gd name="connsiteX209" fmla="*/ 200 w 10000"/>
                  <a:gd name="connsiteY209" fmla="*/ 4197 h 9991"/>
                  <a:gd name="connsiteX210" fmla="*/ 260 w 10000"/>
                  <a:gd name="connsiteY210" fmla="*/ 4116 h 9991"/>
                  <a:gd name="connsiteX211" fmla="*/ 310 w 10000"/>
                  <a:gd name="connsiteY211" fmla="*/ 4045 h 9991"/>
                  <a:gd name="connsiteX212" fmla="*/ 355 w 10000"/>
                  <a:gd name="connsiteY212" fmla="*/ 3974 h 9991"/>
                  <a:gd name="connsiteX213" fmla="*/ 390 w 10000"/>
                  <a:gd name="connsiteY213" fmla="*/ 3929 h 9991"/>
                  <a:gd name="connsiteX214" fmla="*/ 435 w 10000"/>
                  <a:gd name="connsiteY214" fmla="*/ 3892 h 9991"/>
                  <a:gd name="connsiteX215" fmla="*/ 515 w 10000"/>
                  <a:gd name="connsiteY215" fmla="*/ 3866 h 9991"/>
                  <a:gd name="connsiteX216" fmla="*/ 615 w 10000"/>
                  <a:gd name="connsiteY216" fmla="*/ 3857 h 9991"/>
                  <a:gd name="connsiteX217" fmla="*/ 710 w 10000"/>
                  <a:gd name="connsiteY217" fmla="*/ 3839 h 9991"/>
                  <a:gd name="connsiteX218" fmla="*/ 810 w 10000"/>
                  <a:gd name="connsiteY218" fmla="*/ 3839 h 9991"/>
                  <a:gd name="connsiteX219" fmla="*/ 895 w 10000"/>
                  <a:gd name="connsiteY219" fmla="*/ 3857 h 9991"/>
                  <a:gd name="connsiteX220" fmla="*/ 960 w 10000"/>
                  <a:gd name="connsiteY220" fmla="*/ 3866 h 9991"/>
                  <a:gd name="connsiteX221" fmla="*/ 1021 w 10000"/>
                  <a:gd name="connsiteY221" fmla="*/ 3857 h 9991"/>
                  <a:gd name="connsiteX222" fmla="*/ 1086 w 10000"/>
                  <a:gd name="connsiteY222" fmla="*/ 3795 h 9991"/>
                  <a:gd name="connsiteX223" fmla="*/ 1161 w 10000"/>
                  <a:gd name="connsiteY223" fmla="*/ 3714 h 9991"/>
                  <a:gd name="connsiteX224" fmla="*/ 1231 w 10000"/>
                  <a:gd name="connsiteY224" fmla="*/ 3607 h 9991"/>
                  <a:gd name="connsiteX225" fmla="*/ 1306 w 10000"/>
                  <a:gd name="connsiteY225" fmla="*/ 3517 h 9991"/>
                  <a:gd name="connsiteX226" fmla="*/ 1366 w 10000"/>
                  <a:gd name="connsiteY226" fmla="*/ 3428 h 9991"/>
                  <a:gd name="connsiteX227" fmla="*/ 1416 w 10000"/>
                  <a:gd name="connsiteY227" fmla="*/ 3384 h 9991"/>
                  <a:gd name="connsiteX228" fmla="*/ 1481 w 10000"/>
                  <a:gd name="connsiteY228" fmla="*/ 3322 h 9991"/>
                  <a:gd name="connsiteX229" fmla="*/ 1556 w 10000"/>
                  <a:gd name="connsiteY229" fmla="*/ 3268 h 9991"/>
                  <a:gd name="connsiteX230" fmla="*/ 1626 w 10000"/>
                  <a:gd name="connsiteY230" fmla="*/ 3206 h 9991"/>
                  <a:gd name="connsiteX231" fmla="*/ 1691 w 10000"/>
                  <a:gd name="connsiteY231" fmla="*/ 3152 h 9991"/>
                  <a:gd name="connsiteX232" fmla="*/ 1751 w 10000"/>
                  <a:gd name="connsiteY232" fmla="*/ 3117 h 9991"/>
                  <a:gd name="connsiteX233" fmla="*/ 1791 w 10000"/>
                  <a:gd name="connsiteY233" fmla="*/ 3081 h 9991"/>
                  <a:gd name="connsiteX234" fmla="*/ 1806 w 10000"/>
                  <a:gd name="connsiteY234" fmla="*/ 3072 h 9991"/>
                  <a:gd name="connsiteX235" fmla="*/ 1806 w 10000"/>
                  <a:gd name="connsiteY235" fmla="*/ 3045 h 9991"/>
                  <a:gd name="connsiteX236" fmla="*/ 1796 w 10000"/>
                  <a:gd name="connsiteY236" fmla="*/ 2982 h 9991"/>
                  <a:gd name="connsiteX237" fmla="*/ 1791 w 10000"/>
                  <a:gd name="connsiteY237" fmla="*/ 2893 h 9991"/>
                  <a:gd name="connsiteX238" fmla="*/ 1791 w 10000"/>
                  <a:gd name="connsiteY238" fmla="*/ 2795 h 9991"/>
                  <a:gd name="connsiteX239" fmla="*/ 1796 w 10000"/>
                  <a:gd name="connsiteY239" fmla="*/ 2723 h 9991"/>
                  <a:gd name="connsiteX240" fmla="*/ 1811 w 10000"/>
                  <a:gd name="connsiteY240" fmla="*/ 2625 h 9991"/>
                  <a:gd name="connsiteX241" fmla="*/ 1826 w 10000"/>
                  <a:gd name="connsiteY241" fmla="*/ 2473 h 9991"/>
                  <a:gd name="connsiteX242" fmla="*/ 1846 w 10000"/>
                  <a:gd name="connsiteY242" fmla="*/ 2295 h 9991"/>
                  <a:gd name="connsiteX243" fmla="*/ 1871 w 10000"/>
                  <a:gd name="connsiteY243" fmla="*/ 2090 h 9991"/>
                  <a:gd name="connsiteX244" fmla="*/ 1896 w 10000"/>
                  <a:gd name="connsiteY244" fmla="*/ 1902 h 9991"/>
                  <a:gd name="connsiteX245" fmla="*/ 1916 w 10000"/>
                  <a:gd name="connsiteY245" fmla="*/ 1715 h 9991"/>
                  <a:gd name="connsiteX246" fmla="*/ 1936 w 10000"/>
                  <a:gd name="connsiteY246" fmla="*/ 1553 h 9991"/>
                  <a:gd name="connsiteX247" fmla="*/ 1956 w 10000"/>
                  <a:gd name="connsiteY247" fmla="*/ 1429 h 9991"/>
                  <a:gd name="connsiteX248" fmla="*/ 1971 w 10000"/>
                  <a:gd name="connsiteY248" fmla="*/ 1330 h 9991"/>
                  <a:gd name="connsiteX249" fmla="*/ 1971 w 10000"/>
                  <a:gd name="connsiteY249" fmla="*/ 1303 h 9991"/>
                  <a:gd name="connsiteX250" fmla="*/ 2006 w 10000"/>
                  <a:gd name="connsiteY250" fmla="*/ 1267 h 9991"/>
                  <a:gd name="connsiteX251" fmla="*/ 2076 w 10000"/>
                  <a:gd name="connsiteY251" fmla="*/ 1241 h 9991"/>
                  <a:gd name="connsiteX252" fmla="*/ 2166 w 10000"/>
                  <a:gd name="connsiteY252" fmla="*/ 1178 h 9991"/>
                  <a:gd name="connsiteX253" fmla="*/ 2286 w 10000"/>
                  <a:gd name="connsiteY253" fmla="*/ 1134 h 9991"/>
                  <a:gd name="connsiteX254" fmla="*/ 2421 w 10000"/>
                  <a:gd name="connsiteY254" fmla="*/ 1063 h 9991"/>
                  <a:gd name="connsiteX255" fmla="*/ 2566 w 10000"/>
                  <a:gd name="connsiteY255" fmla="*/ 991 h 9991"/>
                  <a:gd name="connsiteX256" fmla="*/ 2716 w 10000"/>
                  <a:gd name="connsiteY256" fmla="*/ 929 h 9991"/>
                  <a:gd name="connsiteX257" fmla="*/ 2871 w 10000"/>
                  <a:gd name="connsiteY257" fmla="*/ 858 h 9991"/>
                  <a:gd name="connsiteX258" fmla="*/ 3022 w 10000"/>
                  <a:gd name="connsiteY258" fmla="*/ 795 h 9991"/>
                  <a:gd name="connsiteX259" fmla="*/ 3152 w 10000"/>
                  <a:gd name="connsiteY259" fmla="*/ 732 h 9991"/>
                  <a:gd name="connsiteX260" fmla="*/ 3277 w 10000"/>
                  <a:gd name="connsiteY260" fmla="*/ 688 h 9991"/>
                  <a:gd name="connsiteX261" fmla="*/ 3377 w 10000"/>
                  <a:gd name="connsiteY261" fmla="*/ 634 h 9991"/>
                  <a:gd name="connsiteX262" fmla="*/ 3447 w 10000"/>
                  <a:gd name="connsiteY262" fmla="*/ 608 h 9991"/>
                  <a:gd name="connsiteX263" fmla="*/ 3487 w 10000"/>
                  <a:gd name="connsiteY263" fmla="*/ 581 h 9991"/>
                  <a:gd name="connsiteX264" fmla="*/ 3532 w 10000"/>
                  <a:gd name="connsiteY264" fmla="*/ 553 h 9991"/>
                  <a:gd name="connsiteX265" fmla="*/ 3612 w 10000"/>
                  <a:gd name="connsiteY265" fmla="*/ 517 h 9991"/>
                  <a:gd name="connsiteX266" fmla="*/ 3712 w 10000"/>
                  <a:gd name="connsiteY266" fmla="*/ 482 h 9991"/>
                  <a:gd name="connsiteX267" fmla="*/ 3822 w 10000"/>
                  <a:gd name="connsiteY267" fmla="*/ 446 h 9991"/>
                  <a:gd name="connsiteX268" fmla="*/ 3942 w 10000"/>
                  <a:gd name="connsiteY268" fmla="*/ 402 h 9991"/>
                  <a:gd name="connsiteX269" fmla="*/ 4062 w 10000"/>
                  <a:gd name="connsiteY269" fmla="*/ 366 h 9991"/>
                  <a:gd name="connsiteX270" fmla="*/ 4167 w 10000"/>
                  <a:gd name="connsiteY270" fmla="*/ 330 h 9991"/>
                  <a:gd name="connsiteX271" fmla="*/ 4242 w 10000"/>
                  <a:gd name="connsiteY271" fmla="*/ 313 h 9991"/>
                  <a:gd name="connsiteX272" fmla="*/ 4302 w 10000"/>
                  <a:gd name="connsiteY272" fmla="*/ 286 h 9991"/>
                  <a:gd name="connsiteX273" fmla="*/ 4322 w 10000"/>
                  <a:gd name="connsiteY273" fmla="*/ 286 h 9991"/>
                  <a:gd name="connsiteX274" fmla="*/ 4342 w 10000"/>
                  <a:gd name="connsiteY274" fmla="*/ 276 h 9991"/>
                  <a:gd name="connsiteX275" fmla="*/ 4387 w 10000"/>
                  <a:gd name="connsiteY275" fmla="*/ 240 h 9991"/>
                  <a:gd name="connsiteX276" fmla="*/ 4462 w 10000"/>
                  <a:gd name="connsiteY276" fmla="*/ 196 h 9991"/>
                  <a:gd name="connsiteX277" fmla="*/ 4547 w 10000"/>
                  <a:gd name="connsiteY277" fmla="*/ 142 h 9991"/>
                  <a:gd name="connsiteX278" fmla="*/ 4652 w 10000"/>
                  <a:gd name="connsiteY278" fmla="*/ 89 h 9991"/>
                  <a:gd name="connsiteX279" fmla="*/ 4762 w 10000"/>
                  <a:gd name="connsiteY279" fmla="*/ 53 h 9991"/>
                  <a:gd name="connsiteX280" fmla="*/ 4867 w 10000"/>
                  <a:gd name="connsiteY280" fmla="*/ 18 h 9991"/>
                  <a:gd name="connsiteX281" fmla="*/ 4982 w 10000"/>
                  <a:gd name="connsiteY281" fmla="*/ 0 h 9991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3 h 10000"/>
                  <a:gd name="connsiteX6" fmla="*/ 5343 w 10000"/>
                  <a:gd name="connsiteY6" fmla="*/ 509 h 10000"/>
                  <a:gd name="connsiteX7" fmla="*/ 5358 w 10000"/>
                  <a:gd name="connsiteY7" fmla="*/ 626 h 10000"/>
                  <a:gd name="connsiteX8" fmla="*/ 5368 w 10000"/>
                  <a:gd name="connsiteY8" fmla="*/ 724 h 10000"/>
                  <a:gd name="connsiteX9" fmla="*/ 5368 w 10000"/>
                  <a:gd name="connsiteY9" fmla="*/ 796 h 10000"/>
                  <a:gd name="connsiteX10" fmla="*/ 5373 w 10000"/>
                  <a:gd name="connsiteY10" fmla="*/ 813 h 10000"/>
                  <a:gd name="connsiteX11" fmla="*/ 5388 w 10000"/>
                  <a:gd name="connsiteY11" fmla="*/ 804 h 10000"/>
                  <a:gd name="connsiteX12" fmla="*/ 5443 w 10000"/>
                  <a:gd name="connsiteY12" fmla="*/ 796 h 10000"/>
                  <a:gd name="connsiteX13" fmla="*/ 5508 w 10000"/>
                  <a:gd name="connsiteY13" fmla="*/ 769 h 10000"/>
                  <a:gd name="connsiteX14" fmla="*/ 5578 w 10000"/>
                  <a:gd name="connsiteY14" fmla="*/ 769 h 10000"/>
                  <a:gd name="connsiteX15" fmla="*/ 5643 w 10000"/>
                  <a:gd name="connsiteY15" fmla="*/ 778 h 10000"/>
                  <a:gd name="connsiteX16" fmla="*/ 5703 w 10000"/>
                  <a:gd name="connsiteY16" fmla="*/ 813 h 10000"/>
                  <a:gd name="connsiteX17" fmla="*/ 5748 w 10000"/>
                  <a:gd name="connsiteY17" fmla="*/ 859 h 10000"/>
                  <a:gd name="connsiteX18" fmla="*/ 5808 w 10000"/>
                  <a:gd name="connsiteY18" fmla="*/ 930 h 10000"/>
                  <a:gd name="connsiteX19" fmla="*/ 5873 w 10000"/>
                  <a:gd name="connsiteY19" fmla="*/ 1019 h 10000"/>
                  <a:gd name="connsiteX20" fmla="*/ 5933 w 10000"/>
                  <a:gd name="connsiteY20" fmla="*/ 1099 h 10000"/>
                  <a:gd name="connsiteX21" fmla="*/ 5988 w 10000"/>
                  <a:gd name="connsiteY21" fmla="*/ 1171 h 10000"/>
                  <a:gd name="connsiteX22" fmla="*/ 6018 w 10000"/>
                  <a:gd name="connsiteY22" fmla="*/ 1215 h 10000"/>
                  <a:gd name="connsiteX23" fmla="*/ 6033 w 10000"/>
                  <a:gd name="connsiteY23" fmla="*/ 1242 h 10000"/>
                  <a:gd name="connsiteX24" fmla="*/ 6123 w 10000"/>
                  <a:gd name="connsiteY24" fmla="*/ 1286 h 10000"/>
                  <a:gd name="connsiteX25" fmla="*/ 6238 w 10000"/>
                  <a:gd name="connsiteY25" fmla="*/ 1322 h 10000"/>
                  <a:gd name="connsiteX26" fmla="*/ 6373 w 10000"/>
                  <a:gd name="connsiteY26" fmla="*/ 1340 h 10000"/>
                  <a:gd name="connsiteX27" fmla="*/ 6533 w 10000"/>
                  <a:gd name="connsiteY27" fmla="*/ 1340 h 10000"/>
                  <a:gd name="connsiteX28" fmla="*/ 6698 w 10000"/>
                  <a:gd name="connsiteY28" fmla="*/ 1340 h 10000"/>
                  <a:gd name="connsiteX29" fmla="*/ 6868 w 10000"/>
                  <a:gd name="connsiteY29" fmla="*/ 1331 h 10000"/>
                  <a:gd name="connsiteX30" fmla="*/ 7039 w 10000"/>
                  <a:gd name="connsiteY30" fmla="*/ 1304 h 10000"/>
                  <a:gd name="connsiteX31" fmla="*/ 7204 w 10000"/>
                  <a:gd name="connsiteY31" fmla="*/ 1295 h 10000"/>
                  <a:gd name="connsiteX32" fmla="*/ 7349 w 10000"/>
                  <a:gd name="connsiteY32" fmla="*/ 1268 h 10000"/>
                  <a:gd name="connsiteX33" fmla="*/ 7479 w 10000"/>
                  <a:gd name="connsiteY33" fmla="*/ 1251 h 10000"/>
                  <a:gd name="connsiteX34" fmla="*/ 7589 w 10000"/>
                  <a:gd name="connsiteY34" fmla="*/ 1242 h 10000"/>
                  <a:gd name="connsiteX35" fmla="*/ 7664 w 10000"/>
                  <a:gd name="connsiteY35" fmla="*/ 1242 h 10000"/>
                  <a:gd name="connsiteX36" fmla="*/ 7709 w 10000"/>
                  <a:gd name="connsiteY36" fmla="*/ 1242 h 10000"/>
                  <a:gd name="connsiteX37" fmla="*/ 7754 w 10000"/>
                  <a:gd name="connsiteY37" fmla="*/ 1251 h 10000"/>
                  <a:gd name="connsiteX38" fmla="*/ 7839 w 10000"/>
                  <a:gd name="connsiteY38" fmla="*/ 1251 h 10000"/>
                  <a:gd name="connsiteX39" fmla="*/ 7964 w 10000"/>
                  <a:gd name="connsiteY39" fmla="*/ 1251 h 10000"/>
                  <a:gd name="connsiteX40" fmla="*/ 8104 w 10000"/>
                  <a:gd name="connsiteY40" fmla="*/ 1251 h 10000"/>
                  <a:gd name="connsiteX41" fmla="*/ 8264 w 10000"/>
                  <a:gd name="connsiteY41" fmla="*/ 1251 h 10000"/>
                  <a:gd name="connsiteX42" fmla="*/ 8419 w 10000"/>
                  <a:gd name="connsiteY42" fmla="*/ 1251 h 10000"/>
                  <a:gd name="connsiteX43" fmla="*/ 8569 w 10000"/>
                  <a:gd name="connsiteY43" fmla="*/ 1251 h 10000"/>
                  <a:gd name="connsiteX44" fmla="*/ 8709 w 10000"/>
                  <a:gd name="connsiteY44" fmla="*/ 1242 h 10000"/>
                  <a:gd name="connsiteX45" fmla="*/ 8829 w 10000"/>
                  <a:gd name="connsiteY45" fmla="*/ 1242 h 10000"/>
                  <a:gd name="connsiteX46" fmla="*/ 8914 w 10000"/>
                  <a:gd name="connsiteY46" fmla="*/ 1242 h 10000"/>
                  <a:gd name="connsiteX47" fmla="*/ 8959 w 10000"/>
                  <a:gd name="connsiteY47" fmla="*/ 1242 h 10000"/>
                  <a:gd name="connsiteX48" fmla="*/ 8999 w 10000"/>
                  <a:gd name="connsiteY48" fmla="*/ 1242 h 10000"/>
                  <a:gd name="connsiteX49" fmla="*/ 9070 w 10000"/>
                  <a:gd name="connsiteY49" fmla="*/ 1242 h 10000"/>
                  <a:gd name="connsiteX50" fmla="*/ 9170 w 10000"/>
                  <a:gd name="connsiteY50" fmla="*/ 1242 h 10000"/>
                  <a:gd name="connsiteX51" fmla="*/ 9290 w 10000"/>
                  <a:gd name="connsiteY51" fmla="*/ 1242 h 10000"/>
                  <a:gd name="connsiteX52" fmla="*/ 9405 w 10000"/>
                  <a:gd name="connsiteY52" fmla="*/ 1242 h 10000"/>
                  <a:gd name="connsiteX53" fmla="*/ 9635 w 10000"/>
                  <a:gd name="connsiteY53" fmla="*/ 1242 h 10000"/>
                  <a:gd name="connsiteX54" fmla="*/ 9720 w 10000"/>
                  <a:gd name="connsiteY54" fmla="*/ 1242 h 10000"/>
                  <a:gd name="connsiteX55" fmla="*/ 9780 w 10000"/>
                  <a:gd name="connsiteY55" fmla="*/ 1242 h 10000"/>
                  <a:gd name="connsiteX56" fmla="*/ 9800 w 10000"/>
                  <a:gd name="connsiteY56" fmla="*/ 1242 h 10000"/>
                  <a:gd name="connsiteX57" fmla="*/ 9815 w 10000"/>
                  <a:gd name="connsiteY57" fmla="*/ 1260 h 10000"/>
                  <a:gd name="connsiteX58" fmla="*/ 9840 w 10000"/>
                  <a:gd name="connsiteY58" fmla="*/ 1322 h 10000"/>
                  <a:gd name="connsiteX59" fmla="*/ 9880 w 10000"/>
                  <a:gd name="connsiteY59" fmla="*/ 1403 h 10000"/>
                  <a:gd name="connsiteX60" fmla="*/ 9920 w 10000"/>
                  <a:gd name="connsiteY60" fmla="*/ 1519 h 10000"/>
                  <a:gd name="connsiteX61" fmla="*/ 9960 w 10000"/>
                  <a:gd name="connsiteY61" fmla="*/ 1652 h 10000"/>
                  <a:gd name="connsiteX62" fmla="*/ 9990 w 10000"/>
                  <a:gd name="connsiteY62" fmla="*/ 1779 h 10000"/>
                  <a:gd name="connsiteX63" fmla="*/ 10000 w 10000"/>
                  <a:gd name="connsiteY63" fmla="*/ 1904 h 10000"/>
                  <a:gd name="connsiteX64" fmla="*/ 9985 w 10000"/>
                  <a:gd name="connsiteY64" fmla="*/ 2029 h 10000"/>
                  <a:gd name="connsiteX65" fmla="*/ 9945 w 10000"/>
                  <a:gd name="connsiteY65" fmla="*/ 2118 h 10000"/>
                  <a:gd name="connsiteX66" fmla="*/ 9880 w 10000"/>
                  <a:gd name="connsiteY66" fmla="*/ 2216 h 10000"/>
                  <a:gd name="connsiteX67" fmla="*/ 9795 w 10000"/>
                  <a:gd name="connsiteY67" fmla="*/ 2297 h 10000"/>
                  <a:gd name="connsiteX68" fmla="*/ 9695 w 10000"/>
                  <a:gd name="connsiteY68" fmla="*/ 2368 h 10000"/>
                  <a:gd name="connsiteX69" fmla="*/ 9595 w 10000"/>
                  <a:gd name="connsiteY69" fmla="*/ 2421 h 10000"/>
                  <a:gd name="connsiteX70" fmla="*/ 9505 w 10000"/>
                  <a:gd name="connsiteY70" fmla="*/ 2484 h 10000"/>
                  <a:gd name="connsiteX71" fmla="*/ 9435 w 10000"/>
                  <a:gd name="connsiteY71" fmla="*/ 2520 h 10000"/>
                  <a:gd name="connsiteX72" fmla="*/ 9380 w 10000"/>
                  <a:gd name="connsiteY72" fmla="*/ 2538 h 10000"/>
                  <a:gd name="connsiteX73" fmla="*/ 9360 w 10000"/>
                  <a:gd name="connsiteY73" fmla="*/ 2556 h 10000"/>
                  <a:gd name="connsiteX74" fmla="*/ 9615 w 10000"/>
                  <a:gd name="connsiteY74" fmla="*/ 2556 h 10000"/>
                  <a:gd name="connsiteX75" fmla="*/ 9750 w 10000"/>
                  <a:gd name="connsiteY75" fmla="*/ 3012 h 10000"/>
                  <a:gd name="connsiteX76" fmla="*/ 9670 w 10000"/>
                  <a:gd name="connsiteY76" fmla="*/ 3012 h 10000"/>
                  <a:gd name="connsiteX77" fmla="*/ 9570 w 10000"/>
                  <a:gd name="connsiteY77" fmla="*/ 3003 h 10000"/>
                  <a:gd name="connsiteX78" fmla="*/ 9460 w 10000"/>
                  <a:gd name="connsiteY78" fmla="*/ 2976 h 10000"/>
                  <a:gd name="connsiteX79" fmla="*/ 9330 w 10000"/>
                  <a:gd name="connsiteY79" fmla="*/ 2967 h 10000"/>
                  <a:gd name="connsiteX80" fmla="*/ 9185 w 10000"/>
                  <a:gd name="connsiteY80" fmla="*/ 2950 h 10000"/>
                  <a:gd name="connsiteX81" fmla="*/ 9030 w 10000"/>
                  <a:gd name="connsiteY81" fmla="*/ 2967 h 10000"/>
                  <a:gd name="connsiteX82" fmla="*/ 8884 w 10000"/>
                  <a:gd name="connsiteY82" fmla="*/ 3012 h 10000"/>
                  <a:gd name="connsiteX83" fmla="*/ 8789 w 10000"/>
                  <a:gd name="connsiteY83" fmla="*/ 3039 h 10000"/>
                  <a:gd name="connsiteX84" fmla="*/ 8654 w 10000"/>
                  <a:gd name="connsiteY84" fmla="*/ 3075 h 10000"/>
                  <a:gd name="connsiteX85" fmla="*/ 8484 w 10000"/>
                  <a:gd name="connsiteY85" fmla="*/ 3093 h 10000"/>
                  <a:gd name="connsiteX86" fmla="*/ 8279 w 10000"/>
                  <a:gd name="connsiteY86" fmla="*/ 3129 h 10000"/>
                  <a:gd name="connsiteX87" fmla="*/ 8059 w 10000"/>
                  <a:gd name="connsiteY87" fmla="*/ 3155 h 10000"/>
                  <a:gd name="connsiteX88" fmla="*/ 7819 w 10000"/>
                  <a:gd name="connsiteY88" fmla="*/ 3191 h 10000"/>
                  <a:gd name="connsiteX89" fmla="*/ 7574 w 10000"/>
                  <a:gd name="connsiteY89" fmla="*/ 3209 h 10000"/>
                  <a:gd name="connsiteX90" fmla="*/ 7324 w 10000"/>
                  <a:gd name="connsiteY90" fmla="*/ 3244 h 10000"/>
                  <a:gd name="connsiteX91" fmla="*/ 7074 w 10000"/>
                  <a:gd name="connsiteY91" fmla="*/ 3271 h 10000"/>
                  <a:gd name="connsiteX92" fmla="*/ 6833 w 10000"/>
                  <a:gd name="connsiteY92" fmla="*/ 3298 h 10000"/>
                  <a:gd name="connsiteX93" fmla="*/ 6613 w 10000"/>
                  <a:gd name="connsiteY93" fmla="*/ 3316 h 10000"/>
                  <a:gd name="connsiteX94" fmla="*/ 6413 w 10000"/>
                  <a:gd name="connsiteY94" fmla="*/ 3325 h 10000"/>
                  <a:gd name="connsiteX95" fmla="*/ 6248 w 10000"/>
                  <a:gd name="connsiteY95" fmla="*/ 3351 h 10000"/>
                  <a:gd name="connsiteX96" fmla="*/ 6118 w 10000"/>
                  <a:gd name="connsiteY96" fmla="*/ 3360 h 10000"/>
                  <a:gd name="connsiteX97" fmla="*/ 6033 w 10000"/>
                  <a:gd name="connsiteY97" fmla="*/ 3378 h 10000"/>
                  <a:gd name="connsiteX98" fmla="*/ 5928 w 10000"/>
                  <a:gd name="connsiteY98" fmla="*/ 3387 h 10000"/>
                  <a:gd name="connsiteX99" fmla="*/ 5808 w 10000"/>
                  <a:gd name="connsiteY99" fmla="*/ 3414 h 10000"/>
                  <a:gd name="connsiteX100" fmla="*/ 5693 w 10000"/>
                  <a:gd name="connsiteY100" fmla="*/ 3431 h 10000"/>
                  <a:gd name="connsiteX101" fmla="*/ 5578 w 10000"/>
                  <a:gd name="connsiteY101" fmla="*/ 3467 h 10000"/>
                  <a:gd name="connsiteX102" fmla="*/ 5473 w 10000"/>
                  <a:gd name="connsiteY102" fmla="*/ 3494 h 10000"/>
                  <a:gd name="connsiteX103" fmla="*/ 5383 w 10000"/>
                  <a:gd name="connsiteY103" fmla="*/ 3529 h 10000"/>
                  <a:gd name="connsiteX104" fmla="*/ 5308 w 10000"/>
                  <a:gd name="connsiteY104" fmla="*/ 3547 h 10000"/>
                  <a:gd name="connsiteX105" fmla="*/ 5263 w 10000"/>
                  <a:gd name="connsiteY105" fmla="*/ 3565 h 10000"/>
                  <a:gd name="connsiteX106" fmla="*/ 5243 w 10000"/>
                  <a:gd name="connsiteY106" fmla="*/ 3565 h 10000"/>
                  <a:gd name="connsiteX107" fmla="*/ 5213 w 10000"/>
                  <a:gd name="connsiteY107" fmla="*/ 3655 h 10000"/>
                  <a:gd name="connsiteX108" fmla="*/ 5158 w 10000"/>
                  <a:gd name="connsiteY108" fmla="*/ 3789 h 10000"/>
                  <a:gd name="connsiteX109" fmla="*/ 5088 w 10000"/>
                  <a:gd name="connsiteY109" fmla="*/ 3942 h 10000"/>
                  <a:gd name="connsiteX110" fmla="*/ 4992 w 10000"/>
                  <a:gd name="connsiteY110" fmla="*/ 4129 h 10000"/>
                  <a:gd name="connsiteX111" fmla="*/ 4887 w 10000"/>
                  <a:gd name="connsiteY111" fmla="*/ 4326 h 10000"/>
                  <a:gd name="connsiteX112" fmla="*/ 4777 w 10000"/>
                  <a:gd name="connsiteY112" fmla="*/ 4549 h 10000"/>
                  <a:gd name="connsiteX113" fmla="*/ 4652 w 10000"/>
                  <a:gd name="connsiteY113" fmla="*/ 4781 h 10000"/>
                  <a:gd name="connsiteX114" fmla="*/ 4522 w 10000"/>
                  <a:gd name="connsiteY114" fmla="*/ 5032 h 10000"/>
                  <a:gd name="connsiteX115" fmla="*/ 4387 w 10000"/>
                  <a:gd name="connsiteY115" fmla="*/ 5282 h 10000"/>
                  <a:gd name="connsiteX116" fmla="*/ 4252 w 10000"/>
                  <a:gd name="connsiteY116" fmla="*/ 5541 h 10000"/>
                  <a:gd name="connsiteX117" fmla="*/ 4112 w 10000"/>
                  <a:gd name="connsiteY117" fmla="*/ 5781 h 10000"/>
                  <a:gd name="connsiteX118" fmla="*/ 3982 w 10000"/>
                  <a:gd name="connsiteY118" fmla="*/ 6032 h 10000"/>
                  <a:gd name="connsiteX119" fmla="*/ 3857 w 10000"/>
                  <a:gd name="connsiteY119" fmla="*/ 6256 h 10000"/>
                  <a:gd name="connsiteX120" fmla="*/ 3737 w 10000"/>
                  <a:gd name="connsiteY120" fmla="*/ 6480 h 10000"/>
                  <a:gd name="connsiteX121" fmla="*/ 3627 w 10000"/>
                  <a:gd name="connsiteY121" fmla="*/ 6676 h 10000"/>
                  <a:gd name="connsiteX122" fmla="*/ 3527 w 10000"/>
                  <a:gd name="connsiteY122" fmla="*/ 6854 h 10000"/>
                  <a:gd name="connsiteX123" fmla="*/ 3447 w 10000"/>
                  <a:gd name="connsiteY123" fmla="*/ 7006 h 10000"/>
                  <a:gd name="connsiteX124" fmla="*/ 3382 w 10000"/>
                  <a:gd name="connsiteY124" fmla="*/ 7122 h 10000"/>
                  <a:gd name="connsiteX125" fmla="*/ 3337 w 10000"/>
                  <a:gd name="connsiteY125" fmla="*/ 7220 h 10000"/>
                  <a:gd name="connsiteX126" fmla="*/ 3312 w 10000"/>
                  <a:gd name="connsiteY126" fmla="*/ 7267 h 10000"/>
                  <a:gd name="connsiteX127" fmla="*/ 3282 w 10000"/>
                  <a:gd name="connsiteY127" fmla="*/ 7338 h 10000"/>
                  <a:gd name="connsiteX128" fmla="*/ 3232 w 10000"/>
                  <a:gd name="connsiteY128" fmla="*/ 7445 h 10000"/>
                  <a:gd name="connsiteX129" fmla="*/ 3172 w 10000"/>
                  <a:gd name="connsiteY129" fmla="*/ 7570 h 10000"/>
                  <a:gd name="connsiteX130" fmla="*/ 3102 w 10000"/>
                  <a:gd name="connsiteY130" fmla="*/ 7713 h 10000"/>
                  <a:gd name="connsiteX131" fmla="*/ 3027 w 10000"/>
                  <a:gd name="connsiteY131" fmla="*/ 7864 h 10000"/>
                  <a:gd name="connsiteX132" fmla="*/ 2956 w 10000"/>
                  <a:gd name="connsiteY132" fmla="*/ 8016 h 10000"/>
                  <a:gd name="connsiteX133" fmla="*/ 2881 w 10000"/>
                  <a:gd name="connsiteY133" fmla="*/ 8159 h 10000"/>
                  <a:gd name="connsiteX134" fmla="*/ 2821 w 10000"/>
                  <a:gd name="connsiteY134" fmla="*/ 8275 h 10000"/>
                  <a:gd name="connsiteX135" fmla="*/ 2776 w 10000"/>
                  <a:gd name="connsiteY135" fmla="*/ 8366 h 10000"/>
                  <a:gd name="connsiteX136" fmla="*/ 2746 w 10000"/>
                  <a:gd name="connsiteY136" fmla="*/ 8428 h 10000"/>
                  <a:gd name="connsiteX137" fmla="*/ 2726 w 10000"/>
                  <a:gd name="connsiteY137" fmla="*/ 8499 h 10000"/>
                  <a:gd name="connsiteX138" fmla="*/ 2706 w 10000"/>
                  <a:gd name="connsiteY138" fmla="*/ 8625 h 10000"/>
                  <a:gd name="connsiteX139" fmla="*/ 2686 w 10000"/>
                  <a:gd name="connsiteY139" fmla="*/ 8803 h 10000"/>
                  <a:gd name="connsiteX140" fmla="*/ 2671 w 10000"/>
                  <a:gd name="connsiteY140" fmla="*/ 8999 h 10000"/>
                  <a:gd name="connsiteX141" fmla="*/ 2661 w 10000"/>
                  <a:gd name="connsiteY141" fmla="*/ 9214 h 10000"/>
                  <a:gd name="connsiteX142" fmla="*/ 2651 w 10000"/>
                  <a:gd name="connsiteY142" fmla="*/ 9427 h 10000"/>
                  <a:gd name="connsiteX143" fmla="*/ 2646 w 10000"/>
                  <a:gd name="connsiteY143" fmla="*/ 9616 h 10000"/>
                  <a:gd name="connsiteX144" fmla="*/ 2641 w 10000"/>
                  <a:gd name="connsiteY144" fmla="*/ 9769 h 10000"/>
                  <a:gd name="connsiteX145" fmla="*/ 2631 w 10000"/>
                  <a:gd name="connsiteY145" fmla="*/ 9876 h 10000"/>
                  <a:gd name="connsiteX146" fmla="*/ 2631 w 10000"/>
                  <a:gd name="connsiteY146" fmla="*/ 9911 h 10000"/>
                  <a:gd name="connsiteX147" fmla="*/ 2631 w 10000"/>
                  <a:gd name="connsiteY147" fmla="*/ 9911 h 10000"/>
                  <a:gd name="connsiteX148" fmla="*/ 2646 w 10000"/>
                  <a:gd name="connsiteY148" fmla="*/ 9911 h 10000"/>
                  <a:gd name="connsiteX149" fmla="*/ 2651 w 10000"/>
                  <a:gd name="connsiteY149" fmla="*/ 9920 h 10000"/>
                  <a:gd name="connsiteX150" fmla="*/ 2671 w 10000"/>
                  <a:gd name="connsiteY150" fmla="*/ 9920 h 10000"/>
                  <a:gd name="connsiteX151" fmla="*/ 2686 w 10000"/>
                  <a:gd name="connsiteY151" fmla="*/ 9929 h 10000"/>
                  <a:gd name="connsiteX152" fmla="*/ 2711 w 10000"/>
                  <a:gd name="connsiteY152" fmla="*/ 9929 h 10000"/>
                  <a:gd name="connsiteX153" fmla="*/ 2731 w 10000"/>
                  <a:gd name="connsiteY153" fmla="*/ 9947 h 10000"/>
                  <a:gd name="connsiteX154" fmla="*/ 2756 w 10000"/>
                  <a:gd name="connsiteY154" fmla="*/ 9956 h 10000"/>
                  <a:gd name="connsiteX155" fmla="*/ 2786 w 10000"/>
                  <a:gd name="connsiteY155" fmla="*/ 9956 h 10000"/>
                  <a:gd name="connsiteX156" fmla="*/ 2811 w 10000"/>
                  <a:gd name="connsiteY156" fmla="*/ 9965 h 10000"/>
                  <a:gd name="connsiteX157" fmla="*/ 2836 w 10000"/>
                  <a:gd name="connsiteY157" fmla="*/ 9974 h 10000"/>
                  <a:gd name="connsiteX158" fmla="*/ 2861 w 10000"/>
                  <a:gd name="connsiteY158" fmla="*/ 9991 h 10000"/>
                  <a:gd name="connsiteX159" fmla="*/ 2891 w 10000"/>
                  <a:gd name="connsiteY159" fmla="*/ 10000 h 10000"/>
                  <a:gd name="connsiteX160" fmla="*/ 2911 w 10000"/>
                  <a:gd name="connsiteY160" fmla="*/ 10000 h 10000"/>
                  <a:gd name="connsiteX161" fmla="*/ 2776 w 10000"/>
                  <a:gd name="connsiteY161" fmla="*/ 9974 h 10000"/>
                  <a:gd name="connsiteX162" fmla="*/ 2716 w 10000"/>
                  <a:gd name="connsiteY162" fmla="*/ 9956 h 10000"/>
                  <a:gd name="connsiteX163" fmla="*/ 2646 w 10000"/>
                  <a:gd name="connsiteY163" fmla="*/ 9929 h 10000"/>
                  <a:gd name="connsiteX164" fmla="*/ 2561 w 10000"/>
                  <a:gd name="connsiteY164" fmla="*/ 9911 h 10000"/>
                  <a:gd name="connsiteX165" fmla="*/ 2401 w 10000"/>
                  <a:gd name="connsiteY165" fmla="*/ 9840 h 10000"/>
                  <a:gd name="connsiteX166" fmla="*/ 2266 w 10000"/>
                  <a:gd name="connsiteY166" fmla="*/ 9733 h 10000"/>
                  <a:gd name="connsiteX167" fmla="*/ 2161 w 10000"/>
                  <a:gd name="connsiteY167" fmla="*/ 9599 h 10000"/>
                  <a:gd name="connsiteX168" fmla="*/ 2066 w 10000"/>
                  <a:gd name="connsiteY168" fmla="*/ 9446 h 10000"/>
                  <a:gd name="connsiteX169" fmla="*/ 2001 w 10000"/>
                  <a:gd name="connsiteY169" fmla="*/ 9285 h 10000"/>
                  <a:gd name="connsiteX170" fmla="*/ 1951 w 10000"/>
                  <a:gd name="connsiteY170" fmla="*/ 9097 h 10000"/>
                  <a:gd name="connsiteX171" fmla="*/ 1911 w 10000"/>
                  <a:gd name="connsiteY171" fmla="*/ 8919 h 10000"/>
                  <a:gd name="connsiteX172" fmla="*/ 1881 w 10000"/>
                  <a:gd name="connsiteY172" fmla="*/ 8732 h 10000"/>
                  <a:gd name="connsiteX173" fmla="*/ 1871 w 10000"/>
                  <a:gd name="connsiteY173" fmla="*/ 8544 h 10000"/>
                  <a:gd name="connsiteX174" fmla="*/ 1861 w 10000"/>
                  <a:gd name="connsiteY174" fmla="*/ 8366 h 10000"/>
                  <a:gd name="connsiteX175" fmla="*/ 1861 w 10000"/>
                  <a:gd name="connsiteY175" fmla="*/ 8204 h 10000"/>
                  <a:gd name="connsiteX176" fmla="*/ 1871 w 10000"/>
                  <a:gd name="connsiteY176" fmla="*/ 8060 h 10000"/>
                  <a:gd name="connsiteX177" fmla="*/ 1881 w 10000"/>
                  <a:gd name="connsiteY177" fmla="*/ 7944 h 10000"/>
                  <a:gd name="connsiteX178" fmla="*/ 1891 w 10000"/>
                  <a:gd name="connsiteY178" fmla="*/ 7855 h 10000"/>
                  <a:gd name="connsiteX179" fmla="*/ 1896 w 10000"/>
                  <a:gd name="connsiteY179" fmla="*/ 7793 h 10000"/>
                  <a:gd name="connsiteX180" fmla="*/ 1896 w 10000"/>
                  <a:gd name="connsiteY180" fmla="*/ 7766 h 10000"/>
                  <a:gd name="connsiteX181" fmla="*/ 2191 w 10000"/>
                  <a:gd name="connsiteY181" fmla="*/ 7015 h 10000"/>
                  <a:gd name="connsiteX182" fmla="*/ 2186 w 10000"/>
                  <a:gd name="connsiteY182" fmla="*/ 6997 h 10000"/>
                  <a:gd name="connsiteX183" fmla="*/ 2161 w 10000"/>
                  <a:gd name="connsiteY183" fmla="*/ 6925 h 10000"/>
                  <a:gd name="connsiteX184" fmla="*/ 2126 w 10000"/>
                  <a:gd name="connsiteY184" fmla="*/ 6818 h 10000"/>
                  <a:gd name="connsiteX185" fmla="*/ 2081 w 10000"/>
                  <a:gd name="connsiteY185" fmla="*/ 6649 h 10000"/>
                  <a:gd name="connsiteX186" fmla="*/ 2041 w 10000"/>
                  <a:gd name="connsiteY186" fmla="*/ 6551 h 10000"/>
                  <a:gd name="connsiteX187" fmla="*/ 1971 w 10000"/>
                  <a:gd name="connsiteY187" fmla="*/ 6426 h 10000"/>
                  <a:gd name="connsiteX188" fmla="*/ 1871 w 10000"/>
                  <a:gd name="connsiteY188" fmla="*/ 6301 h 10000"/>
                  <a:gd name="connsiteX189" fmla="*/ 1751 w 10000"/>
                  <a:gd name="connsiteY189" fmla="*/ 6158 h 10000"/>
                  <a:gd name="connsiteX190" fmla="*/ 1621 w 10000"/>
                  <a:gd name="connsiteY190" fmla="*/ 6005 h 10000"/>
                  <a:gd name="connsiteX191" fmla="*/ 1471 w 10000"/>
                  <a:gd name="connsiteY191" fmla="*/ 5845 h 10000"/>
                  <a:gd name="connsiteX192" fmla="*/ 1311 w 10000"/>
                  <a:gd name="connsiteY192" fmla="*/ 5674 h 10000"/>
                  <a:gd name="connsiteX193" fmla="*/ 1146 w 10000"/>
                  <a:gd name="connsiteY193" fmla="*/ 5523 h 10000"/>
                  <a:gd name="connsiteX194" fmla="*/ 980 w 10000"/>
                  <a:gd name="connsiteY194" fmla="*/ 5363 h 10000"/>
                  <a:gd name="connsiteX195" fmla="*/ 815 w 10000"/>
                  <a:gd name="connsiteY195" fmla="*/ 5210 h 10000"/>
                  <a:gd name="connsiteX196" fmla="*/ 655 w 10000"/>
                  <a:gd name="connsiteY196" fmla="*/ 5059 h 10000"/>
                  <a:gd name="connsiteX197" fmla="*/ 510 w 10000"/>
                  <a:gd name="connsiteY197" fmla="*/ 4924 h 10000"/>
                  <a:gd name="connsiteX198" fmla="*/ 370 w 10000"/>
                  <a:gd name="connsiteY198" fmla="*/ 4808 h 10000"/>
                  <a:gd name="connsiteX199" fmla="*/ 245 w 10000"/>
                  <a:gd name="connsiteY199" fmla="*/ 4691 h 10000"/>
                  <a:gd name="connsiteX200" fmla="*/ 145 w 10000"/>
                  <a:gd name="connsiteY200" fmla="*/ 4611 h 10000"/>
                  <a:gd name="connsiteX201" fmla="*/ 70 w 10000"/>
                  <a:gd name="connsiteY201" fmla="*/ 4540 h 10000"/>
                  <a:gd name="connsiteX202" fmla="*/ 20 w 10000"/>
                  <a:gd name="connsiteY202" fmla="*/ 4504 h 10000"/>
                  <a:gd name="connsiteX203" fmla="*/ 0 w 10000"/>
                  <a:gd name="connsiteY203" fmla="*/ 4495 h 10000"/>
                  <a:gd name="connsiteX204" fmla="*/ 15 w 10000"/>
                  <a:gd name="connsiteY204" fmla="*/ 4468 h 10000"/>
                  <a:gd name="connsiteX205" fmla="*/ 40 w 10000"/>
                  <a:gd name="connsiteY205" fmla="*/ 4433 h 10000"/>
                  <a:gd name="connsiteX206" fmla="*/ 90 w 10000"/>
                  <a:gd name="connsiteY206" fmla="*/ 4362 h 10000"/>
                  <a:gd name="connsiteX207" fmla="*/ 140 w 10000"/>
                  <a:gd name="connsiteY207" fmla="*/ 4290 h 10000"/>
                  <a:gd name="connsiteX208" fmla="*/ 200 w 10000"/>
                  <a:gd name="connsiteY208" fmla="*/ 4201 h 10000"/>
                  <a:gd name="connsiteX209" fmla="*/ 260 w 10000"/>
                  <a:gd name="connsiteY209" fmla="*/ 4120 h 10000"/>
                  <a:gd name="connsiteX210" fmla="*/ 310 w 10000"/>
                  <a:gd name="connsiteY210" fmla="*/ 4049 h 10000"/>
                  <a:gd name="connsiteX211" fmla="*/ 355 w 10000"/>
                  <a:gd name="connsiteY211" fmla="*/ 3978 h 10000"/>
                  <a:gd name="connsiteX212" fmla="*/ 390 w 10000"/>
                  <a:gd name="connsiteY212" fmla="*/ 3933 h 10000"/>
                  <a:gd name="connsiteX213" fmla="*/ 435 w 10000"/>
                  <a:gd name="connsiteY213" fmla="*/ 3896 h 10000"/>
                  <a:gd name="connsiteX214" fmla="*/ 515 w 10000"/>
                  <a:gd name="connsiteY214" fmla="*/ 3869 h 10000"/>
                  <a:gd name="connsiteX215" fmla="*/ 615 w 10000"/>
                  <a:gd name="connsiteY215" fmla="*/ 3860 h 10000"/>
                  <a:gd name="connsiteX216" fmla="*/ 710 w 10000"/>
                  <a:gd name="connsiteY216" fmla="*/ 3842 h 10000"/>
                  <a:gd name="connsiteX217" fmla="*/ 810 w 10000"/>
                  <a:gd name="connsiteY217" fmla="*/ 3842 h 10000"/>
                  <a:gd name="connsiteX218" fmla="*/ 895 w 10000"/>
                  <a:gd name="connsiteY218" fmla="*/ 3860 h 10000"/>
                  <a:gd name="connsiteX219" fmla="*/ 960 w 10000"/>
                  <a:gd name="connsiteY219" fmla="*/ 3869 h 10000"/>
                  <a:gd name="connsiteX220" fmla="*/ 1021 w 10000"/>
                  <a:gd name="connsiteY220" fmla="*/ 3860 h 10000"/>
                  <a:gd name="connsiteX221" fmla="*/ 1086 w 10000"/>
                  <a:gd name="connsiteY221" fmla="*/ 3798 h 10000"/>
                  <a:gd name="connsiteX222" fmla="*/ 1161 w 10000"/>
                  <a:gd name="connsiteY222" fmla="*/ 3717 h 10000"/>
                  <a:gd name="connsiteX223" fmla="*/ 1231 w 10000"/>
                  <a:gd name="connsiteY223" fmla="*/ 3610 h 10000"/>
                  <a:gd name="connsiteX224" fmla="*/ 1306 w 10000"/>
                  <a:gd name="connsiteY224" fmla="*/ 3520 h 10000"/>
                  <a:gd name="connsiteX225" fmla="*/ 1366 w 10000"/>
                  <a:gd name="connsiteY225" fmla="*/ 3431 h 10000"/>
                  <a:gd name="connsiteX226" fmla="*/ 1416 w 10000"/>
                  <a:gd name="connsiteY226" fmla="*/ 3387 h 10000"/>
                  <a:gd name="connsiteX227" fmla="*/ 1481 w 10000"/>
                  <a:gd name="connsiteY227" fmla="*/ 3325 h 10000"/>
                  <a:gd name="connsiteX228" fmla="*/ 1556 w 10000"/>
                  <a:gd name="connsiteY228" fmla="*/ 3271 h 10000"/>
                  <a:gd name="connsiteX229" fmla="*/ 1626 w 10000"/>
                  <a:gd name="connsiteY229" fmla="*/ 3209 h 10000"/>
                  <a:gd name="connsiteX230" fmla="*/ 1691 w 10000"/>
                  <a:gd name="connsiteY230" fmla="*/ 3155 h 10000"/>
                  <a:gd name="connsiteX231" fmla="*/ 1751 w 10000"/>
                  <a:gd name="connsiteY231" fmla="*/ 3120 h 10000"/>
                  <a:gd name="connsiteX232" fmla="*/ 1791 w 10000"/>
                  <a:gd name="connsiteY232" fmla="*/ 3084 h 10000"/>
                  <a:gd name="connsiteX233" fmla="*/ 1806 w 10000"/>
                  <a:gd name="connsiteY233" fmla="*/ 3075 h 10000"/>
                  <a:gd name="connsiteX234" fmla="*/ 1806 w 10000"/>
                  <a:gd name="connsiteY234" fmla="*/ 3048 h 10000"/>
                  <a:gd name="connsiteX235" fmla="*/ 1796 w 10000"/>
                  <a:gd name="connsiteY235" fmla="*/ 2985 h 10000"/>
                  <a:gd name="connsiteX236" fmla="*/ 1791 w 10000"/>
                  <a:gd name="connsiteY236" fmla="*/ 2896 h 10000"/>
                  <a:gd name="connsiteX237" fmla="*/ 1791 w 10000"/>
                  <a:gd name="connsiteY237" fmla="*/ 2798 h 10000"/>
                  <a:gd name="connsiteX238" fmla="*/ 1796 w 10000"/>
                  <a:gd name="connsiteY238" fmla="*/ 2725 h 10000"/>
                  <a:gd name="connsiteX239" fmla="*/ 1811 w 10000"/>
                  <a:gd name="connsiteY239" fmla="*/ 2627 h 10000"/>
                  <a:gd name="connsiteX240" fmla="*/ 1826 w 10000"/>
                  <a:gd name="connsiteY240" fmla="*/ 2475 h 10000"/>
                  <a:gd name="connsiteX241" fmla="*/ 1846 w 10000"/>
                  <a:gd name="connsiteY241" fmla="*/ 2297 h 10000"/>
                  <a:gd name="connsiteX242" fmla="*/ 1871 w 10000"/>
                  <a:gd name="connsiteY242" fmla="*/ 2092 h 10000"/>
                  <a:gd name="connsiteX243" fmla="*/ 1896 w 10000"/>
                  <a:gd name="connsiteY243" fmla="*/ 1904 h 10000"/>
                  <a:gd name="connsiteX244" fmla="*/ 1916 w 10000"/>
                  <a:gd name="connsiteY244" fmla="*/ 1717 h 10000"/>
                  <a:gd name="connsiteX245" fmla="*/ 1936 w 10000"/>
                  <a:gd name="connsiteY245" fmla="*/ 1554 h 10000"/>
                  <a:gd name="connsiteX246" fmla="*/ 1956 w 10000"/>
                  <a:gd name="connsiteY246" fmla="*/ 1430 h 10000"/>
                  <a:gd name="connsiteX247" fmla="*/ 1971 w 10000"/>
                  <a:gd name="connsiteY247" fmla="*/ 1331 h 10000"/>
                  <a:gd name="connsiteX248" fmla="*/ 1971 w 10000"/>
                  <a:gd name="connsiteY248" fmla="*/ 1304 h 10000"/>
                  <a:gd name="connsiteX249" fmla="*/ 2006 w 10000"/>
                  <a:gd name="connsiteY249" fmla="*/ 1268 h 10000"/>
                  <a:gd name="connsiteX250" fmla="*/ 2076 w 10000"/>
                  <a:gd name="connsiteY250" fmla="*/ 1242 h 10000"/>
                  <a:gd name="connsiteX251" fmla="*/ 2166 w 10000"/>
                  <a:gd name="connsiteY251" fmla="*/ 1179 h 10000"/>
                  <a:gd name="connsiteX252" fmla="*/ 2286 w 10000"/>
                  <a:gd name="connsiteY252" fmla="*/ 1135 h 10000"/>
                  <a:gd name="connsiteX253" fmla="*/ 2421 w 10000"/>
                  <a:gd name="connsiteY253" fmla="*/ 1064 h 10000"/>
                  <a:gd name="connsiteX254" fmla="*/ 2566 w 10000"/>
                  <a:gd name="connsiteY254" fmla="*/ 992 h 10000"/>
                  <a:gd name="connsiteX255" fmla="*/ 2716 w 10000"/>
                  <a:gd name="connsiteY255" fmla="*/ 930 h 10000"/>
                  <a:gd name="connsiteX256" fmla="*/ 2871 w 10000"/>
                  <a:gd name="connsiteY256" fmla="*/ 859 h 10000"/>
                  <a:gd name="connsiteX257" fmla="*/ 3022 w 10000"/>
                  <a:gd name="connsiteY257" fmla="*/ 796 h 10000"/>
                  <a:gd name="connsiteX258" fmla="*/ 3152 w 10000"/>
                  <a:gd name="connsiteY258" fmla="*/ 733 h 10000"/>
                  <a:gd name="connsiteX259" fmla="*/ 3277 w 10000"/>
                  <a:gd name="connsiteY259" fmla="*/ 689 h 10000"/>
                  <a:gd name="connsiteX260" fmla="*/ 3377 w 10000"/>
                  <a:gd name="connsiteY260" fmla="*/ 635 h 10000"/>
                  <a:gd name="connsiteX261" fmla="*/ 3447 w 10000"/>
                  <a:gd name="connsiteY261" fmla="*/ 609 h 10000"/>
                  <a:gd name="connsiteX262" fmla="*/ 3487 w 10000"/>
                  <a:gd name="connsiteY262" fmla="*/ 582 h 10000"/>
                  <a:gd name="connsiteX263" fmla="*/ 3532 w 10000"/>
                  <a:gd name="connsiteY263" fmla="*/ 553 h 10000"/>
                  <a:gd name="connsiteX264" fmla="*/ 3612 w 10000"/>
                  <a:gd name="connsiteY264" fmla="*/ 517 h 10000"/>
                  <a:gd name="connsiteX265" fmla="*/ 3712 w 10000"/>
                  <a:gd name="connsiteY265" fmla="*/ 482 h 10000"/>
                  <a:gd name="connsiteX266" fmla="*/ 3822 w 10000"/>
                  <a:gd name="connsiteY266" fmla="*/ 446 h 10000"/>
                  <a:gd name="connsiteX267" fmla="*/ 3942 w 10000"/>
                  <a:gd name="connsiteY267" fmla="*/ 402 h 10000"/>
                  <a:gd name="connsiteX268" fmla="*/ 4062 w 10000"/>
                  <a:gd name="connsiteY268" fmla="*/ 366 h 10000"/>
                  <a:gd name="connsiteX269" fmla="*/ 4167 w 10000"/>
                  <a:gd name="connsiteY269" fmla="*/ 330 h 10000"/>
                  <a:gd name="connsiteX270" fmla="*/ 4242 w 10000"/>
                  <a:gd name="connsiteY270" fmla="*/ 313 h 10000"/>
                  <a:gd name="connsiteX271" fmla="*/ 4302 w 10000"/>
                  <a:gd name="connsiteY271" fmla="*/ 286 h 10000"/>
                  <a:gd name="connsiteX272" fmla="*/ 4322 w 10000"/>
                  <a:gd name="connsiteY272" fmla="*/ 286 h 10000"/>
                  <a:gd name="connsiteX273" fmla="*/ 4342 w 10000"/>
                  <a:gd name="connsiteY273" fmla="*/ 276 h 10000"/>
                  <a:gd name="connsiteX274" fmla="*/ 4387 w 10000"/>
                  <a:gd name="connsiteY274" fmla="*/ 240 h 10000"/>
                  <a:gd name="connsiteX275" fmla="*/ 4462 w 10000"/>
                  <a:gd name="connsiteY275" fmla="*/ 196 h 10000"/>
                  <a:gd name="connsiteX276" fmla="*/ 4547 w 10000"/>
                  <a:gd name="connsiteY276" fmla="*/ 142 h 10000"/>
                  <a:gd name="connsiteX277" fmla="*/ 4652 w 10000"/>
                  <a:gd name="connsiteY277" fmla="*/ 89 h 10000"/>
                  <a:gd name="connsiteX278" fmla="*/ 4762 w 10000"/>
                  <a:gd name="connsiteY278" fmla="*/ 53 h 10000"/>
                  <a:gd name="connsiteX279" fmla="*/ 4867 w 10000"/>
                  <a:gd name="connsiteY279" fmla="*/ 18 h 10000"/>
                  <a:gd name="connsiteX280" fmla="*/ 4982 w 10000"/>
                  <a:gd name="connsiteY280" fmla="*/ 0 h 10000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3 h 10000"/>
                  <a:gd name="connsiteX6" fmla="*/ 5343 w 10000"/>
                  <a:gd name="connsiteY6" fmla="*/ 509 h 10000"/>
                  <a:gd name="connsiteX7" fmla="*/ 5358 w 10000"/>
                  <a:gd name="connsiteY7" fmla="*/ 626 h 10000"/>
                  <a:gd name="connsiteX8" fmla="*/ 5368 w 10000"/>
                  <a:gd name="connsiteY8" fmla="*/ 724 h 10000"/>
                  <a:gd name="connsiteX9" fmla="*/ 5368 w 10000"/>
                  <a:gd name="connsiteY9" fmla="*/ 796 h 10000"/>
                  <a:gd name="connsiteX10" fmla="*/ 5373 w 10000"/>
                  <a:gd name="connsiteY10" fmla="*/ 813 h 10000"/>
                  <a:gd name="connsiteX11" fmla="*/ 5388 w 10000"/>
                  <a:gd name="connsiteY11" fmla="*/ 804 h 10000"/>
                  <a:gd name="connsiteX12" fmla="*/ 5443 w 10000"/>
                  <a:gd name="connsiteY12" fmla="*/ 796 h 10000"/>
                  <a:gd name="connsiteX13" fmla="*/ 5508 w 10000"/>
                  <a:gd name="connsiteY13" fmla="*/ 769 h 10000"/>
                  <a:gd name="connsiteX14" fmla="*/ 5578 w 10000"/>
                  <a:gd name="connsiteY14" fmla="*/ 769 h 10000"/>
                  <a:gd name="connsiteX15" fmla="*/ 5643 w 10000"/>
                  <a:gd name="connsiteY15" fmla="*/ 778 h 10000"/>
                  <a:gd name="connsiteX16" fmla="*/ 5703 w 10000"/>
                  <a:gd name="connsiteY16" fmla="*/ 813 h 10000"/>
                  <a:gd name="connsiteX17" fmla="*/ 5748 w 10000"/>
                  <a:gd name="connsiteY17" fmla="*/ 859 h 10000"/>
                  <a:gd name="connsiteX18" fmla="*/ 5808 w 10000"/>
                  <a:gd name="connsiteY18" fmla="*/ 930 h 10000"/>
                  <a:gd name="connsiteX19" fmla="*/ 5873 w 10000"/>
                  <a:gd name="connsiteY19" fmla="*/ 1019 h 10000"/>
                  <a:gd name="connsiteX20" fmla="*/ 5933 w 10000"/>
                  <a:gd name="connsiteY20" fmla="*/ 1099 h 10000"/>
                  <a:gd name="connsiteX21" fmla="*/ 5988 w 10000"/>
                  <a:gd name="connsiteY21" fmla="*/ 1171 h 10000"/>
                  <a:gd name="connsiteX22" fmla="*/ 6018 w 10000"/>
                  <a:gd name="connsiteY22" fmla="*/ 1215 h 10000"/>
                  <a:gd name="connsiteX23" fmla="*/ 6033 w 10000"/>
                  <a:gd name="connsiteY23" fmla="*/ 1242 h 10000"/>
                  <a:gd name="connsiteX24" fmla="*/ 6123 w 10000"/>
                  <a:gd name="connsiteY24" fmla="*/ 1286 h 10000"/>
                  <a:gd name="connsiteX25" fmla="*/ 6238 w 10000"/>
                  <a:gd name="connsiteY25" fmla="*/ 1322 h 10000"/>
                  <a:gd name="connsiteX26" fmla="*/ 6373 w 10000"/>
                  <a:gd name="connsiteY26" fmla="*/ 1340 h 10000"/>
                  <a:gd name="connsiteX27" fmla="*/ 6533 w 10000"/>
                  <a:gd name="connsiteY27" fmla="*/ 1340 h 10000"/>
                  <a:gd name="connsiteX28" fmla="*/ 6698 w 10000"/>
                  <a:gd name="connsiteY28" fmla="*/ 1340 h 10000"/>
                  <a:gd name="connsiteX29" fmla="*/ 6868 w 10000"/>
                  <a:gd name="connsiteY29" fmla="*/ 1331 h 10000"/>
                  <a:gd name="connsiteX30" fmla="*/ 7039 w 10000"/>
                  <a:gd name="connsiteY30" fmla="*/ 1304 h 10000"/>
                  <a:gd name="connsiteX31" fmla="*/ 7204 w 10000"/>
                  <a:gd name="connsiteY31" fmla="*/ 1295 h 10000"/>
                  <a:gd name="connsiteX32" fmla="*/ 7349 w 10000"/>
                  <a:gd name="connsiteY32" fmla="*/ 1268 h 10000"/>
                  <a:gd name="connsiteX33" fmla="*/ 7479 w 10000"/>
                  <a:gd name="connsiteY33" fmla="*/ 1251 h 10000"/>
                  <a:gd name="connsiteX34" fmla="*/ 7589 w 10000"/>
                  <a:gd name="connsiteY34" fmla="*/ 1242 h 10000"/>
                  <a:gd name="connsiteX35" fmla="*/ 7664 w 10000"/>
                  <a:gd name="connsiteY35" fmla="*/ 1242 h 10000"/>
                  <a:gd name="connsiteX36" fmla="*/ 7709 w 10000"/>
                  <a:gd name="connsiteY36" fmla="*/ 1242 h 10000"/>
                  <a:gd name="connsiteX37" fmla="*/ 7754 w 10000"/>
                  <a:gd name="connsiteY37" fmla="*/ 1251 h 10000"/>
                  <a:gd name="connsiteX38" fmla="*/ 7839 w 10000"/>
                  <a:gd name="connsiteY38" fmla="*/ 1251 h 10000"/>
                  <a:gd name="connsiteX39" fmla="*/ 7964 w 10000"/>
                  <a:gd name="connsiteY39" fmla="*/ 1251 h 10000"/>
                  <a:gd name="connsiteX40" fmla="*/ 8104 w 10000"/>
                  <a:gd name="connsiteY40" fmla="*/ 1251 h 10000"/>
                  <a:gd name="connsiteX41" fmla="*/ 8264 w 10000"/>
                  <a:gd name="connsiteY41" fmla="*/ 1251 h 10000"/>
                  <a:gd name="connsiteX42" fmla="*/ 8419 w 10000"/>
                  <a:gd name="connsiteY42" fmla="*/ 1251 h 10000"/>
                  <a:gd name="connsiteX43" fmla="*/ 8569 w 10000"/>
                  <a:gd name="connsiteY43" fmla="*/ 1251 h 10000"/>
                  <a:gd name="connsiteX44" fmla="*/ 8709 w 10000"/>
                  <a:gd name="connsiteY44" fmla="*/ 1242 h 10000"/>
                  <a:gd name="connsiteX45" fmla="*/ 8829 w 10000"/>
                  <a:gd name="connsiteY45" fmla="*/ 1242 h 10000"/>
                  <a:gd name="connsiteX46" fmla="*/ 8914 w 10000"/>
                  <a:gd name="connsiteY46" fmla="*/ 1242 h 10000"/>
                  <a:gd name="connsiteX47" fmla="*/ 8959 w 10000"/>
                  <a:gd name="connsiteY47" fmla="*/ 1242 h 10000"/>
                  <a:gd name="connsiteX48" fmla="*/ 8999 w 10000"/>
                  <a:gd name="connsiteY48" fmla="*/ 1242 h 10000"/>
                  <a:gd name="connsiteX49" fmla="*/ 9070 w 10000"/>
                  <a:gd name="connsiteY49" fmla="*/ 1242 h 10000"/>
                  <a:gd name="connsiteX50" fmla="*/ 9170 w 10000"/>
                  <a:gd name="connsiteY50" fmla="*/ 1242 h 10000"/>
                  <a:gd name="connsiteX51" fmla="*/ 9290 w 10000"/>
                  <a:gd name="connsiteY51" fmla="*/ 1242 h 10000"/>
                  <a:gd name="connsiteX52" fmla="*/ 9405 w 10000"/>
                  <a:gd name="connsiteY52" fmla="*/ 1242 h 10000"/>
                  <a:gd name="connsiteX53" fmla="*/ 9635 w 10000"/>
                  <a:gd name="connsiteY53" fmla="*/ 1242 h 10000"/>
                  <a:gd name="connsiteX54" fmla="*/ 9720 w 10000"/>
                  <a:gd name="connsiteY54" fmla="*/ 1242 h 10000"/>
                  <a:gd name="connsiteX55" fmla="*/ 9780 w 10000"/>
                  <a:gd name="connsiteY55" fmla="*/ 1242 h 10000"/>
                  <a:gd name="connsiteX56" fmla="*/ 9800 w 10000"/>
                  <a:gd name="connsiteY56" fmla="*/ 1242 h 10000"/>
                  <a:gd name="connsiteX57" fmla="*/ 9815 w 10000"/>
                  <a:gd name="connsiteY57" fmla="*/ 1260 h 10000"/>
                  <a:gd name="connsiteX58" fmla="*/ 9840 w 10000"/>
                  <a:gd name="connsiteY58" fmla="*/ 1322 h 10000"/>
                  <a:gd name="connsiteX59" fmla="*/ 9880 w 10000"/>
                  <a:gd name="connsiteY59" fmla="*/ 1403 h 10000"/>
                  <a:gd name="connsiteX60" fmla="*/ 9920 w 10000"/>
                  <a:gd name="connsiteY60" fmla="*/ 1519 h 10000"/>
                  <a:gd name="connsiteX61" fmla="*/ 9960 w 10000"/>
                  <a:gd name="connsiteY61" fmla="*/ 1652 h 10000"/>
                  <a:gd name="connsiteX62" fmla="*/ 9990 w 10000"/>
                  <a:gd name="connsiteY62" fmla="*/ 1779 h 10000"/>
                  <a:gd name="connsiteX63" fmla="*/ 10000 w 10000"/>
                  <a:gd name="connsiteY63" fmla="*/ 1904 h 10000"/>
                  <a:gd name="connsiteX64" fmla="*/ 9985 w 10000"/>
                  <a:gd name="connsiteY64" fmla="*/ 2029 h 10000"/>
                  <a:gd name="connsiteX65" fmla="*/ 9945 w 10000"/>
                  <a:gd name="connsiteY65" fmla="*/ 2118 h 10000"/>
                  <a:gd name="connsiteX66" fmla="*/ 9880 w 10000"/>
                  <a:gd name="connsiteY66" fmla="*/ 2216 h 10000"/>
                  <a:gd name="connsiteX67" fmla="*/ 9795 w 10000"/>
                  <a:gd name="connsiteY67" fmla="*/ 2297 h 10000"/>
                  <a:gd name="connsiteX68" fmla="*/ 9695 w 10000"/>
                  <a:gd name="connsiteY68" fmla="*/ 2368 h 10000"/>
                  <a:gd name="connsiteX69" fmla="*/ 9595 w 10000"/>
                  <a:gd name="connsiteY69" fmla="*/ 2421 h 10000"/>
                  <a:gd name="connsiteX70" fmla="*/ 9505 w 10000"/>
                  <a:gd name="connsiteY70" fmla="*/ 2484 h 10000"/>
                  <a:gd name="connsiteX71" fmla="*/ 9435 w 10000"/>
                  <a:gd name="connsiteY71" fmla="*/ 2520 h 10000"/>
                  <a:gd name="connsiteX72" fmla="*/ 9380 w 10000"/>
                  <a:gd name="connsiteY72" fmla="*/ 2538 h 10000"/>
                  <a:gd name="connsiteX73" fmla="*/ 9360 w 10000"/>
                  <a:gd name="connsiteY73" fmla="*/ 2556 h 10000"/>
                  <a:gd name="connsiteX74" fmla="*/ 9615 w 10000"/>
                  <a:gd name="connsiteY74" fmla="*/ 2556 h 10000"/>
                  <a:gd name="connsiteX75" fmla="*/ 9750 w 10000"/>
                  <a:gd name="connsiteY75" fmla="*/ 3012 h 10000"/>
                  <a:gd name="connsiteX76" fmla="*/ 9670 w 10000"/>
                  <a:gd name="connsiteY76" fmla="*/ 3012 h 10000"/>
                  <a:gd name="connsiteX77" fmla="*/ 9570 w 10000"/>
                  <a:gd name="connsiteY77" fmla="*/ 3003 h 10000"/>
                  <a:gd name="connsiteX78" fmla="*/ 9460 w 10000"/>
                  <a:gd name="connsiteY78" fmla="*/ 2976 h 10000"/>
                  <a:gd name="connsiteX79" fmla="*/ 9330 w 10000"/>
                  <a:gd name="connsiteY79" fmla="*/ 2967 h 10000"/>
                  <a:gd name="connsiteX80" fmla="*/ 9185 w 10000"/>
                  <a:gd name="connsiteY80" fmla="*/ 2950 h 10000"/>
                  <a:gd name="connsiteX81" fmla="*/ 9030 w 10000"/>
                  <a:gd name="connsiteY81" fmla="*/ 2967 h 10000"/>
                  <a:gd name="connsiteX82" fmla="*/ 8884 w 10000"/>
                  <a:gd name="connsiteY82" fmla="*/ 3012 h 10000"/>
                  <a:gd name="connsiteX83" fmla="*/ 8789 w 10000"/>
                  <a:gd name="connsiteY83" fmla="*/ 3039 h 10000"/>
                  <a:gd name="connsiteX84" fmla="*/ 8654 w 10000"/>
                  <a:gd name="connsiteY84" fmla="*/ 3075 h 10000"/>
                  <a:gd name="connsiteX85" fmla="*/ 8484 w 10000"/>
                  <a:gd name="connsiteY85" fmla="*/ 3093 h 10000"/>
                  <a:gd name="connsiteX86" fmla="*/ 8279 w 10000"/>
                  <a:gd name="connsiteY86" fmla="*/ 3129 h 10000"/>
                  <a:gd name="connsiteX87" fmla="*/ 8059 w 10000"/>
                  <a:gd name="connsiteY87" fmla="*/ 3155 h 10000"/>
                  <a:gd name="connsiteX88" fmla="*/ 7819 w 10000"/>
                  <a:gd name="connsiteY88" fmla="*/ 3191 h 10000"/>
                  <a:gd name="connsiteX89" fmla="*/ 7574 w 10000"/>
                  <a:gd name="connsiteY89" fmla="*/ 3209 h 10000"/>
                  <a:gd name="connsiteX90" fmla="*/ 7324 w 10000"/>
                  <a:gd name="connsiteY90" fmla="*/ 3244 h 10000"/>
                  <a:gd name="connsiteX91" fmla="*/ 7074 w 10000"/>
                  <a:gd name="connsiteY91" fmla="*/ 3271 h 10000"/>
                  <a:gd name="connsiteX92" fmla="*/ 6833 w 10000"/>
                  <a:gd name="connsiteY92" fmla="*/ 3298 h 10000"/>
                  <a:gd name="connsiteX93" fmla="*/ 6613 w 10000"/>
                  <a:gd name="connsiteY93" fmla="*/ 3316 h 10000"/>
                  <a:gd name="connsiteX94" fmla="*/ 6413 w 10000"/>
                  <a:gd name="connsiteY94" fmla="*/ 3325 h 10000"/>
                  <a:gd name="connsiteX95" fmla="*/ 6248 w 10000"/>
                  <a:gd name="connsiteY95" fmla="*/ 3351 h 10000"/>
                  <a:gd name="connsiteX96" fmla="*/ 6118 w 10000"/>
                  <a:gd name="connsiteY96" fmla="*/ 3360 h 10000"/>
                  <a:gd name="connsiteX97" fmla="*/ 6033 w 10000"/>
                  <a:gd name="connsiteY97" fmla="*/ 3378 h 10000"/>
                  <a:gd name="connsiteX98" fmla="*/ 5928 w 10000"/>
                  <a:gd name="connsiteY98" fmla="*/ 3387 h 10000"/>
                  <a:gd name="connsiteX99" fmla="*/ 5808 w 10000"/>
                  <a:gd name="connsiteY99" fmla="*/ 3414 h 10000"/>
                  <a:gd name="connsiteX100" fmla="*/ 5693 w 10000"/>
                  <a:gd name="connsiteY100" fmla="*/ 3431 h 10000"/>
                  <a:gd name="connsiteX101" fmla="*/ 5578 w 10000"/>
                  <a:gd name="connsiteY101" fmla="*/ 3467 h 10000"/>
                  <a:gd name="connsiteX102" fmla="*/ 5473 w 10000"/>
                  <a:gd name="connsiteY102" fmla="*/ 3494 h 10000"/>
                  <a:gd name="connsiteX103" fmla="*/ 5383 w 10000"/>
                  <a:gd name="connsiteY103" fmla="*/ 3529 h 10000"/>
                  <a:gd name="connsiteX104" fmla="*/ 5308 w 10000"/>
                  <a:gd name="connsiteY104" fmla="*/ 3547 h 10000"/>
                  <a:gd name="connsiteX105" fmla="*/ 5263 w 10000"/>
                  <a:gd name="connsiteY105" fmla="*/ 3565 h 10000"/>
                  <a:gd name="connsiteX106" fmla="*/ 5243 w 10000"/>
                  <a:gd name="connsiteY106" fmla="*/ 3565 h 10000"/>
                  <a:gd name="connsiteX107" fmla="*/ 5213 w 10000"/>
                  <a:gd name="connsiteY107" fmla="*/ 3655 h 10000"/>
                  <a:gd name="connsiteX108" fmla="*/ 5158 w 10000"/>
                  <a:gd name="connsiteY108" fmla="*/ 3789 h 10000"/>
                  <a:gd name="connsiteX109" fmla="*/ 5088 w 10000"/>
                  <a:gd name="connsiteY109" fmla="*/ 3942 h 10000"/>
                  <a:gd name="connsiteX110" fmla="*/ 4992 w 10000"/>
                  <a:gd name="connsiteY110" fmla="*/ 4129 h 10000"/>
                  <a:gd name="connsiteX111" fmla="*/ 4887 w 10000"/>
                  <a:gd name="connsiteY111" fmla="*/ 4326 h 10000"/>
                  <a:gd name="connsiteX112" fmla="*/ 4777 w 10000"/>
                  <a:gd name="connsiteY112" fmla="*/ 4549 h 10000"/>
                  <a:gd name="connsiteX113" fmla="*/ 4652 w 10000"/>
                  <a:gd name="connsiteY113" fmla="*/ 4781 h 10000"/>
                  <a:gd name="connsiteX114" fmla="*/ 4522 w 10000"/>
                  <a:gd name="connsiteY114" fmla="*/ 5032 h 10000"/>
                  <a:gd name="connsiteX115" fmla="*/ 4387 w 10000"/>
                  <a:gd name="connsiteY115" fmla="*/ 5282 h 10000"/>
                  <a:gd name="connsiteX116" fmla="*/ 4252 w 10000"/>
                  <a:gd name="connsiteY116" fmla="*/ 5541 h 10000"/>
                  <a:gd name="connsiteX117" fmla="*/ 4112 w 10000"/>
                  <a:gd name="connsiteY117" fmla="*/ 5781 h 10000"/>
                  <a:gd name="connsiteX118" fmla="*/ 3982 w 10000"/>
                  <a:gd name="connsiteY118" fmla="*/ 6032 h 10000"/>
                  <a:gd name="connsiteX119" fmla="*/ 3857 w 10000"/>
                  <a:gd name="connsiteY119" fmla="*/ 6256 h 10000"/>
                  <a:gd name="connsiteX120" fmla="*/ 3737 w 10000"/>
                  <a:gd name="connsiteY120" fmla="*/ 6480 h 10000"/>
                  <a:gd name="connsiteX121" fmla="*/ 3627 w 10000"/>
                  <a:gd name="connsiteY121" fmla="*/ 6676 h 10000"/>
                  <a:gd name="connsiteX122" fmla="*/ 3527 w 10000"/>
                  <a:gd name="connsiteY122" fmla="*/ 6854 h 10000"/>
                  <a:gd name="connsiteX123" fmla="*/ 3447 w 10000"/>
                  <a:gd name="connsiteY123" fmla="*/ 7006 h 10000"/>
                  <a:gd name="connsiteX124" fmla="*/ 3382 w 10000"/>
                  <a:gd name="connsiteY124" fmla="*/ 7122 h 10000"/>
                  <a:gd name="connsiteX125" fmla="*/ 3337 w 10000"/>
                  <a:gd name="connsiteY125" fmla="*/ 7220 h 10000"/>
                  <a:gd name="connsiteX126" fmla="*/ 3312 w 10000"/>
                  <a:gd name="connsiteY126" fmla="*/ 7267 h 10000"/>
                  <a:gd name="connsiteX127" fmla="*/ 3282 w 10000"/>
                  <a:gd name="connsiteY127" fmla="*/ 7338 h 10000"/>
                  <a:gd name="connsiteX128" fmla="*/ 3232 w 10000"/>
                  <a:gd name="connsiteY128" fmla="*/ 7445 h 10000"/>
                  <a:gd name="connsiteX129" fmla="*/ 3172 w 10000"/>
                  <a:gd name="connsiteY129" fmla="*/ 7570 h 10000"/>
                  <a:gd name="connsiteX130" fmla="*/ 3102 w 10000"/>
                  <a:gd name="connsiteY130" fmla="*/ 7713 h 10000"/>
                  <a:gd name="connsiteX131" fmla="*/ 3027 w 10000"/>
                  <a:gd name="connsiteY131" fmla="*/ 7864 h 10000"/>
                  <a:gd name="connsiteX132" fmla="*/ 2956 w 10000"/>
                  <a:gd name="connsiteY132" fmla="*/ 8016 h 10000"/>
                  <a:gd name="connsiteX133" fmla="*/ 2881 w 10000"/>
                  <a:gd name="connsiteY133" fmla="*/ 8159 h 10000"/>
                  <a:gd name="connsiteX134" fmla="*/ 2821 w 10000"/>
                  <a:gd name="connsiteY134" fmla="*/ 8275 h 10000"/>
                  <a:gd name="connsiteX135" fmla="*/ 2776 w 10000"/>
                  <a:gd name="connsiteY135" fmla="*/ 8366 h 10000"/>
                  <a:gd name="connsiteX136" fmla="*/ 2746 w 10000"/>
                  <a:gd name="connsiteY136" fmla="*/ 8428 h 10000"/>
                  <a:gd name="connsiteX137" fmla="*/ 2726 w 10000"/>
                  <a:gd name="connsiteY137" fmla="*/ 8499 h 10000"/>
                  <a:gd name="connsiteX138" fmla="*/ 2706 w 10000"/>
                  <a:gd name="connsiteY138" fmla="*/ 8625 h 10000"/>
                  <a:gd name="connsiteX139" fmla="*/ 2686 w 10000"/>
                  <a:gd name="connsiteY139" fmla="*/ 8803 h 10000"/>
                  <a:gd name="connsiteX140" fmla="*/ 2671 w 10000"/>
                  <a:gd name="connsiteY140" fmla="*/ 8999 h 10000"/>
                  <a:gd name="connsiteX141" fmla="*/ 2661 w 10000"/>
                  <a:gd name="connsiteY141" fmla="*/ 9214 h 10000"/>
                  <a:gd name="connsiteX142" fmla="*/ 2651 w 10000"/>
                  <a:gd name="connsiteY142" fmla="*/ 9427 h 10000"/>
                  <a:gd name="connsiteX143" fmla="*/ 2646 w 10000"/>
                  <a:gd name="connsiteY143" fmla="*/ 9616 h 10000"/>
                  <a:gd name="connsiteX144" fmla="*/ 2641 w 10000"/>
                  <a:gd name="connsiteY144" fmla="*/ 9769 h 10000"/>
                  <a:gd name="connsiteX145" fmla="*/ 2631 w 10000"/>
                  <a:gd name="connsiteY145" fmla="*/ 9876 h 10000"/>
                  <a:gd name="connsiteX146" fmla="*/ 2631 w 10000"/>
                  <a:gd name="connsiteY146" fmla="*/ 9911 h 10000"/>
                  <a:gd name="connsiteX147" fmla="*/ 2631 w 10000"/>
                  <a:gd name="connsiteY147" fmla="*/ 9911 h 10000"/>
                  <a:gd name="connsiteX148" fmla="*/ 2646 w 10000"/>
                  <a:gd name="connsiteY148" fmla="*/ 9911 h 10000"/>
                  <a:gd name="connsiteX149" fmla="*/ 2651 w 10000"/>
                  <a:gd name="connsiteY149" fmla="*/ 9920 h 10000"/>
                  <a:gd name="connsiteX150" fmla="*/ 2671 w 10000"/>
                  <a:gd name="connsiteY150" fmla="*/ 9920 h 10000"/>
                  <a:gd name="connsiteX151" fmla="*/ 2686 w 10000"/>
                  <a:gd name="connsiteY151" fmla="*/ 9929 h 10000"/>
                  <a:gd name="connsiteX152" fmla="*/ 2711 w 10000"/>
                  <a:gd name="connsiteY152" fmla="*/ 9929 h 10000"/>
                  <a:gd name="connsiteX153" fmla="*/ 2731 w 10000"/>
                  <a:gd name="connsiteY153" fmla="*/ 9947 h 10000"/>
                  <a:gd name="connsiteX154" fmla="*/ 2756 w 10000"/>
                  <a:gd name="connsiteY154" fmla="*/ 9956 h 10000"/>
                  <a:gd name="connsiteX155" fmla="*/ 2786 w 10000"/>
                  <a:gd name="connsiteY155" fmla="*/ 9956 h 10000"/>
                  <a:gd name="connsiteX156" fmla="*/ 2811 w 10000"/>
                  <a:gd name="connsiteY156" fmla="*/ 9965 h 10000"/>
                  <a:gd name="connsiteX157" fmla="*/ 2836 w 10000"/>
                  <a:gd name="connsiteY157" fmla="*/ 9974 h 10000"/>
                  <a:gd name="connsiteX158" fmla="*/ 2861 w 10000"/>
                  <a:gd name="connsiteY158" fmla="*/ 9991 h 10000"/>
                  <a:gd name="connsiteX159" fmla="*/ 2891 w 10000"/>
                  <a:gd name="connsiteY159" fmla="*/ 10000 h 10000"/>
                  <a:gd name="connsiteX160" fmla="*/ 2776 w 10000"/>
                  <a:gd name="connsiteY160" fmla="*/ 9974 h 10000"/>
                  <a:gd name="connsiteX161" fmla="*/ 2716 w 10000"/>
                  <a:gd name="connsiteY161" fmla="*/ 9956 h 10000"/>
                  <a:gd name="connsiteX162" fmla="*/ 2646 w 10000"/>
                  <a:gd name="connsiteY162" fmla="*/ 9929 h 10000"/>
                  <a:gd name="connsiteX163" fmla="*/ 2561 w 10000"/>
                  <a:gd name="connsiteY163" fmla="*/ 9911 h 10000"/>
                  <a:gd name="connsiteX164" fmla="*/ 2401 w 10000"/>
                  <a:gd name="connsiteY164" fmla="*/ 9840 h 10000"/>
                  <a:gd name="connsiteX165" fmla="*/ 2266 w 10000"/>
                  <a:gd name="connsiteY165" fmla="*/ 9733 h 10000"/>
                  <a:gd name="connsiteX166" fmla="*/ 2161 w 10000"/>
                  <a:gd name="connsiteY166" fmla="*/ 9599 h 10000"/>
                  <a:gd name="connsiteX167" fmla="*/ 2066 w 10000"/>
                  <a:gd name="connsiteY167" fmla="*/ 9446 h 10000"/>
                  <a:gd name="connsiteX168" fmla="*/ 2001 w 10000"/>
                  <a:gd name="connsiteY168" fmla="*/ 9285 h 10000"/>
                  <a:gd name="connsiteX169" fmla="*/ 1951 w 10000"/>
                  <a:gd name="connsiteY169" fmla="*/ 9097 h 10000"/>
                  <a:gd name="connsiteX170" fmla="*/ 1911 w 10000"/>
                  <a:gd name="connsiteY170" fmla="*/ 8919 h 10000"/>
                  <a:gd name="connsiteX171" fmla="*/ 1881 w 10000"/>
                  <a:gd name="connsiteY171" fmla="*/ 8732 h 10000"/>
                  <a:gd name="connsiteX172" fmla="*/ 1871 w 10000"/>
                  <a:gd name="connsiteY172" fmla="*/ 8544 h 10000"/>
                  <a:gd name="connsiteX173" fmla="*/ 1861 w 10000"/>
                  <a:gd name="connsiteY173" fmla="*/ 8366 h 10000"/>
                  <a:gd name="connsiteX174" fmla="*/ 1861 w 10000"/>
                  <a:gd name="connsiteY174" fmla="*/ 8204 h 10000"/>
                  <a:gd name="connsiteX175" fmla="*/ 1871 w 10000"/>
                  <a:gd name="connsiteY175" fmla="*/ 8060 h 10000"/>
                  <a:gd name="connsiteX176" fmla="*/ 1881 w 10000"/>
                  <a:gd name="connsiteY176" fmla="*/ 7944 h 10000"/>
                  <a:gd name="connsiteX177" fmla="*/ 1891 w 10000"/>
                  <a:gd name="connsiteY177" fmla="*/ 7855 h 10000"/>
                  <a:gd name="connsiteX178" fmla="*/ 1896 w 10000"/>
                  <a:gd name="connsiteY178" fmla="*/ 7793 h 10000"/>
                  <a:gd name="connsiteX179" fmla="*/ 1896 w 10000"/>
                  <a:gd name="connsiteY179" fmla="*/ 7766 h 10000"/>
                  <a:gd name="connsiteX180" fmla="*/ 2191 w 10000"/>
                  <a:gd name="connsiteY180" fmla="*/ 7015 h 10000"/>
                  <a:gd name="connsiteX181" fmla="*/ 2186 w 10000"/>
                  <a:gd name="connsiteY181" fmla="*/ 6997 h 10000"/>
                  <a:gd name="connsiteX182" fmla="*/ 2161 w 10000"/>
                  <a:gd name="connsiteY182" fmla="*/ 6925 h 10000"/>
                  <a:gd name="connsiteX183" fmla="*/ 2126 w 10000"/>
                  <a:gd name="connsiteY183" fmla="*/ 6818 h 10000"/>
                  <a:gd name="connsiteX184" fmla="*/ 2081 w 10000"/>
                  <a:gd name="connsiteY184" fmla="*/ 6649 h 10000"/>
                  <a:gd name="connsiteX185" fmla="*/ 2041 w 10000"/>
                  <a:gd name="connsiteY185" fmla="*/ 6551 h 10000"/>
                  <a:gd name="connsiteX186" fmla="*/ 1971 w 10000"/>
                  <a:gd name="connsiteY186" fmla="*/ 6426 h 10000"/>
                  <a:gd name="connsiteX187" fmla="*/ 1871 w 10000"/>
                  <a:gd name="connsiteY187" fmla="*/ 6301 h 10000"/>
                  <a:gd name="connsiteX188" fmla="*/ 1751 w 10000"/>
                  <a:gd name="connsiteY188" fmla="*/ 6158 h 10000"/>
                  <a:gd name="connsiteX189" fmla="*/ 1621 w 10000"/>
                  <a:gd name="connsiteY189" fmla="*/ 6005 h 10000"/>
                  <a:gd name="connsiteX190" fmla="*/ 1471 w 10000"/>
                  <a:gd name="connsiteY190" fmla="*/ 5845 h 10000"/>
                  <a:gd name="connsiteX191" fmla="*/ 1311 w 10000"/>
                  <a:gd name="connsiteY191" fmla="*/ 5674 h 10000"/>
                  <a:gd name="connsiteX192" fmla="*/ 1146 w 10000"/>
                  <a:gd name="connsiteY192" fmla="*/ 5523 h 10000"/>
                  <a:gd name="connsiteX193" fmla="*/ 980 w 10000"/>
                  <a:gd name="connsiteY193" fmla="*/ 5363 h 10000"/>
                  <a:gd name="connsiteX194" fmla="*/ 815 w 10000"/>
                  <a:gd name="connsiteY194" fmla="*/ 5210 h 10000"/>
                  <a:gd name="connsiteX195" fmla="*/ 655 w 10000"/>
                  <a:gd name="connsiteY195" fmla="*/ 5059 h 10000"/>
                  <a:gd name="connsiteX196" fmla="*/ 510 w 10000"/>
                  <a:gd name="connsiteY196" fmla="*/ 4924 h 10000"/>
                  <a:gd name="connsiteX197" fmla="*/ 370 w 10000"/>
                  <a:gd name="connsiteY197" fmla="*/ 4808 h 10000"/>
                  <a:gd name="connsiteX198" fmla="*/ 245 w 10000"/>
                  <a:gd name="connsiteY198" fmla="*/ 4691 h 10000"/>
                  <a:gd name="connsiteX199" fmla="*/ 145 w 10000"/>
                  <a:gd name="connsiteY199" fmla="*/ 4611 h 10000"/>
                  <a:gd name="connsiteX200" fmla="*/ 70 w 10000"/>
                  <a:gd name="connsiteY200" fmla="*/ 4540 h 10000"/>
                  <a:gd name="connsiteX201" fmla="*/ 20 w 10000"/>
                  <a:gd name="connsiteY201" fmla="*/ 4504 h 10000"/>
                  <a:gd name="connsiteX202" fmla="*/ 0 w 10000"/>
                  <a:gd name="connsiteY202" fmla="*/ 4495 h 10000"/>
                  <a:gd name="connsiteX203" fmla="*/ 15 w 10000"/>
                  <a:gd name="connsiteY203" fmla="*/ 4468 h 10000"/>
                  <a:gd name="connsiteX204" fmla="*/ 40 w 10000"/>
                  <a:gd name="connsiteY204" fmla="*/ 4433 h 10000"/>
                  <a:gd name="connsiteX205" fmla="*/ 90 w 10000"/>
                  <a:gd name="connsiteY205" fmla="*/ 4362 h 10000"/>
                  <a:gd name="connsiteX206" fmla="*/ 140 w 10000"/>
                  <a:gd name="connsiteY206" fmla="*/ 4290 h 10000"/>
                  <a:gd name="connsiteX207" fmla="*/ 200 w 10000"/>
                  <a:gd name="connsiteY207" fmla="*/ 4201 h 10000"/>
                  <a:gd name="connsiteX208" fmla="*/ 260 w 10000"/>
                  <a:gd name="connsiteY208" fmla="*/ 4120 h 10000"/>
                  <a:gd name="connsiteX209" fmla="*/ 310 w 10000"/>
                  <a:gd name="connsiteY209" fmla="*/ 4049 h 10000"/>
                  <a:gd name="connsiteX210" fmla="*/ 355 w 10000"/>
                  <a:gd name="connsiteY210" fmla="*/ 3978 h 10000"/>
                  <a:gd name="connsiteX211" fmla="*/ 390 w 10000"/>
                  <a:gd name="connsiteY211" fmla="*/ 3933 h 10000"/>
                  <a:gd name="connsiteX212" fmla="*/ 435 w 10000"/>
                  <a:gd name="connsiteY212" fmla="*/ 3896 h 10000"/>
                  <a:gd name="connsiteX213" fmla="*/ 515 w 10000"/>
                  <a:gd name="connsiteY213" fmla="*/ 3869 h 10000"/>
                  <a:gd name="connsiteX214" fmla="*/ 615 w 10000"/>
                  <a:gd name="connsiteY214" fmla="*/ 3860 h 10000"/>
                  <a:gd name="connsiteX215" fmla="*/ 710 w 10000"/>
                  <a:gd name="connsiteY215" fmla="*/ 3842 h 10000"/>
                  <a:gd name="connsiteX216" fmla="*/ 810 w 10000"/>
                  <a:gd name="connsiteY216" fmla="*/ 3842 h 10000"/>
                  <a:gd name="connsiteX217" fmla="*/ 895 w 10000"/>
                  <a:gd name="connsiteY217" fmla="*/ 3860 h 10000"/>
                  <a:gd name="connsiteX218" fmla="*/ 960 w 10000"/>
                  <a:gd name="connsiteY218" fmla="*/ 3869 h 10000"/>
                  <a:gd name="connsiteX219" fmla="*/ 1021 w 10000"/>
                  <a:gd name="connsiteY219" fmla="*/ 3860 h 10000"/>
                  <a:gd name="connsiteX220" fmla="*/ 1086 w 10000"/>
                  <a:gd name="connsiteY220" fmla="*/ 3798 h 10000"/>
                  <a:gd name="connsiteX221" fmla="*/ 1161 w 10000"/>
                  <a:gd name="connsiteY221" fmla="*/ 3717 h 10000"/>
                  <a:gd name="connsiteX222" fmla="*/ 1231 w 10000"/>
                  <a:gd name="connsiteY222" fmla="*/ 3610 h 10000"/>
                  <a:gd name="connsiteX223" fmla="*/ 1306 w 10000"/>
                  <a:gd name="connsiteY223" fmla="*/ 3520 h 10000"/>
                  <a:gd name="connsiteX224" fmla="*/ 1366 w 10000"/>
                  <a:gd name="connsiteY224" fmla="*/ 3431 h 10000"/>
                  <a:gd name="connsiteX225" fmla="*/ 1416 w 10000"/>
                  <a:gd name="connsiteY225" fmla="*/ 3387 h 10000"/>
                  <a:gd name="connsiteX226" fmla="*/ 1481 w 10000"/>
                  <a:gd name="connsiteY226" fmla="*/ 3325 h 10000"/>
                  <a:gd name="connsiteX227" fmla="*/ 1556 w 10000"/>
                  <a:gd name="connsiteY227" fmla="*/ 3271 h 10000"/>
                  <a:gd name="connsiteX228" fmla="*/ 1626 w 10000"/>
                  <a:gd name="connsiteY228" fmla="*/ 3209 h 10000"/>
                  <a:gd name="connsiteX229" fmla="*/ 1691 w 10000"/>
                  <a:gd name="connsiteY229" fmla="*/ 3155 h 10000"/>
                  <a:gd name="connsiteX230" fmla="*/ 1751 w 10000"/>
                  <a:gd name="connsiteY230" fmla="*/ 3120 h 10000"/>
                  <a:gd name="connsiteX231" fmla="*/ 1791 w 10000"/>
                  <a:gd name="connsiteY231" fmla="*/ 3084 h 10000"/>
                  <a:gd name="connsiteX232" fmla="*/ 1806 w 10000"/>
                  <a:gd name="connsiteY232" fmla="*/ 3075 h 10000"/>
                  <a:gd name="connsiteX233" fmla="*/ 1806 w 10000"/>
                  <a:gd name="connsiteY233" fmla="*/ 3048 h 10000"/>
                  <a:gd name="connsiteX234" fmla="*/ 1796 w 10000"/>
                  <a:gd name="connsiteY234" fmla="*/ 2985 h 10000"/>
                  <a:gd name="connsiteX235" fmla="*/ 1791 w 10000"/>
                  <a:gd name="connsiteY235" fmla="*/ 2896 h 10000"/>
                  <a:gd name="connsiteX236" fmla="*/ 1791 w 10000"/>
                  <a:gd name="connsiteY236" fmla="*/ 2798 h 10000"/>
                  <a:gd name="connsiteX237" fmla="*/ 1796 w 10000"/>
                  <a:gd name="connsiteY237" fmla="*/ 2725 h 10000"/>
                  <a:gd name="connsiteX238" fmla="*/ 1811 w 10000"/>
                  <a:gd name="connsiteY238" fmla="*/ 2627 h 10000"/>
                  <a:gd name="connsiteX239" fmla="*/ 1826 w 10000"/>
                  <a:gd name="connsiteY239" fmla="*/ 2475 h 10000"/>
                  <a:gd name="connsiteX240" fmla="*/ 1846 w 10000"/>
                  <a:gd name="connsiteY240" fmla="*/ 2297 h 10000"/>
                  <a:gd name="connsiteX241" fmla="*/ 1871 w 10000"/>
                  <a:gd name="connsiteY241" fmla="*/ 2092 h 10000"/>
                  <a:gd name="connsiteX242" fmla="*/ 1896 w 10000"/>
                  <a:gd name="connsiteY242" fmla="*/ 1904 h 10000"/>
                  <a:gd name="connsiteX243" fmla="*/ 1916 w 10000"/>
                  <a:gd name="connsiteY243" fmla="*/ 1717 h 10000"/>
                  <a:gd name="connsiteX244" fmla="*/ 1936 w 10000"/>
                  <a:gd name="connsiteY244" fmla="*/ 1554 h 10000"/>
                  <a:gd name="connsiteX245" fmla="*/ 1956 w 10000"/>
                  <a:gd name="connsiteY245" fmla="*/ 1430 h 10000"/>
                  <a:gd name="connsiteX246" fmla="*/ 1971 w 10000"/>
                  <a:gd name="connsiteY246" fmla="*/ 1331 h 10000"/>
                  <a:gd name="connsiteX247" fmla="*/ 1971 w 10000"/>
                  <a:gd name="connsiteY247" fmla="*/ 1304 h 10000"/>
                  <a:gd name="connsiteX248" fmla="*/ 2006 w 10000"/>
                  <a:gd name="connsiteY248" fmla="*/ 1268 h 10000"/>
                  <a:gd name="connsiteX249" fmla="*/ 2076 w 10000"/>
                  <a:gd name="connsiteY249" fmla="*/ 1242 h 10000"/>
                  <a:gd name="connsiteX250" fmla="*/ 2166 w 10000"/>
                  <a:gd name="connsiteY250" fmla="*/ 1179 h 10000"/>
                  <a:gd name="connsiteX251" fmla="*/ 2286 w 10000"/>
                  <a:gd name="connsiteY251" fmla="*/ 1135 h 10000"/>
                  <a:gd name="connsiteX252" fmla="*/ 2421 w 10000"/>
                  <a:gd name="connsiteY252" fmla="*/ 1064 h 10000"/>
                  <a:gd name="connsiteX253" fmla="*/ 2566 w 10000"/>
                  <a:gd name="connsiteY253" fmla="*/ 992 h 10000"/>
                  <a:gd name="connsiteX254" fmla="*/ 2716 w 10000"/>
                  <a:gd name="connsiteY254" fmla="*/ 930 h 10000"/>
                  <a:gd name="connsiteX255" fmla="*/ 2871 w 10000"/>
                  <a:gd name="connsiteY255" fmla="*/ 859 h 10000"/>
                  <a:gd name="connsiteX256" fmla="*/ 3022 w 10000"/>
                  <a:gd name="connsiteY256" fmla="*/ 796 h 10000"/>
                  <a:gd name="connsiteX257" fmla="*/ 3152 w 10000"/>
                  <a:gd name="connsiteY257" fmla="*/ 733 h 10000"/>
                  <a:gd name="connsiteX258" fmla="*/ 3277 w 10000"/>
                  <a:gd name="connsiteY258" fmla="*/ 689 h 10000"/>
                  <a:gd name="connsiteX259" fmla="*/ 3377 w 10000"/>
                  <a:gd name="connsiteY259" fmla="*/ 635 h 10000"/>
                  <a:gd name="connsiteX260" fmla="*/ 3447 w 10000"/>
                  <a:gd name="connsiteY260" fmla="*/ 609 h 10000"/>
                  <a:gd name="connsiteX261" fmla="*/ 3487 w 10000"/>
                  <a:gd name="connsiteY261" fmla="*/ 582 h 10000"/>
                  <a:gd name="connsiteX262" fmla="*/ 3532 w 10000"/>
                  <a:gd name="connsiteY262" fmla="*/ 553 h 10000"/>
                  <a:gd name="connsiteX263" fmla="*/ 3612 w 10000"/>
                  <a:gd name="connsiteY263" fmla="*/ 517 h 10000"/>
                  <a:gd name="connsiteX264" fmla="*/ 3712 w 10000"/>
                  <a:gd name="connsiteY264" fmla="*/ 482 h 10000"/>
                  <a:gd name="connsiteX265" fmla="*/ 3822 w 10000"/>
                  <a:gd name="connsiteY265" fmla="*/ 446 h 10000"/>
                  <a:gd name="connsiteX266" fmla="*/ 3942 w 10000"/>
                  <a:gd name="connsiteY266" fmla="*/ 402 h 10000"/>
                  <a:gd name="connsiteX267" fmla="*/ 4062 w 10000"/>
                  <a:gd name="connsiteY267" fmla="*/ 366 h 10000"/>
                  <a:gd name="connsiteX268" fmla="*/ 4167 w 10000"/>
                  <a:gd name="connsiteY268" fmla="*/ 330 h 10000"/>
                  <a:gd name="connsiteX269" fmla="*/ 4242 w 10000"/>
                  <a:gd name="connsiteY269" fmla="*/ 313 h 10000"/>
                  <a:gd name="connsiteX270" fmla="*/ 4302 w 10000"/>
                  <a:gd name="connsiteY270" fmla="*/ 286 h 10000"/>
                  <a:gd name="connsiteX271" fmla="*/ 4322 w 10000"/>
                  <a:gd name="connsiteY271" fmla="*/ 286 h 10000"/>
                  <a:gd name="connsiteX272" fmla="*/ 4342 w 10000"/>
                  <a:gd name="connsiteY272" fmla="*/ 276 h 10000"/>
                  <a:gd name="connsiteX273" fmla="*/ 4387 w 10000"/>
                  <a:gd name="connsiteY273" fmla="*/ 240 h 10000"/>
                  <a:gd name="connsiteX274" fmla="*/ 4462 w 10000"/>
                  <a:gd name="connsiteY274" fmla="*/ 196 h 10000"/>
                  <a:gd name="connsiteX275" fmla="*/ 4547 w 10000"/>
                  <a:gd name="connsiteY275" fmla="*/ 142 h 10000"/>
                  <a:gd name="connsiteX276" fmla="*/ 4652 w 10000"/>
                  <a:gd name="connsiteY276" fmla="*/ 89 h 10000"/>
                  <a:gd name="connsiteX277" fmla="*/ 4762 w 10000"/>
                  <a:gd name="connsiteY277" fmla="*/ 53 h 10000"/>
                  <a:gd name="connsiteX278" fmla="*/ 4867 w 10000"/>
                  <a:gd name="connsiteY278" fmla="*/ 18 h 10000"/>
                  <a:gd name="connsiteX279" fmla="*/ 4982 w 10000"/>
                  <a:gd name="connsiteY279" fmla="*/ 0 h 10000"/>
                  <a:gd name="connsiteX0" fmla="*/ 4982 w 10000"/>
                  <a:gd name="connsiteY0" fmla="*/ 0 h 9991"/>
                  <a:gd name="connsiteX1" fmla="*/ 5078 w 10000"/>
                  <a:gd name="connsiteY1" fmla="*/ 18 h 9991"/>
                  <a:gd name="connsiteX2" fmla="*/ 5158 w 10000"/>
                  <a:gd name="connsiteY2" fmla="*/ 71 h 9991"/>
                  <a:gd name="connsiteX3" fmla="*/ 5223 w 10000"/>
                  <a:gd name="connsiteY3" fmla="*/ 160 h 9991"/>
                  <a:gd name="connsiteX4" fmla="*/ 5278 w 10000"/>
                  <a:gd name="connsiteY4" fmla="*/ 276 h 9991"/>
                  <a:gd name="connsiteX5" fmla="*/ 5318 w 10000"/>
                  <a:gd name="connsiteY5" fmla="*/ 393 h 9991"/>
                  <a:gd name="connsiteX6" fmla="*/ 5343 w 10000"/>
                  <a:gd name="connsiteY6" fmla="*/ 509 h 9991"/>
                  <a:gd name="connsiteX7" fmla="*/ 5358 w 10000"/>
                  <a:gd name="connsiteY7" fmla="*/ 626 h 9991"/>
                  <a:gd name="connsiteX8" fmla="*/ 5368 w 10000"/>
                  <a:gd name="connsiteY8" fmla="*/ 724 h 9991"/>
                  <a:gd name="connsiteX9" fmla="*/ 5368 w 10000"/>
                  <a:gd name="connsiteY9" fmla="*/ 796 h 9991"/>
                  <a:gd name="connsiteX10" fmla="*/ 5373 w 10000"/>
                  <a:gd name="connsiteY10" fmla="*/ 813 h 9991"/>
                  <a:gd name="connsiteX11" fmla="*/ 5388 w 10000"/>
                  <a:gd name="connsiteY11" fmla="*/ 804 h 9991"/>
                  <a:gd name="connsiteX12" fmla="*/ 5443 w 10000"/>
                  <a:gd name="connsiteY12" fmla="*/ 796 h 9991"/>
                  <a:gd name="connsiteX13" fmla="*/ 5508 w 10000"/>
                  <a:gd name="connsiteY13" fmla="*/ 769 h 9991"/>
                  <a:gd name="connsiteX14" fmla="*/ 5578 w 10000"/>
                  <a:gd name="connsiteY14" fmla="*/ 769 h 9991"/>
                  <a:gd name="connsiteX15" fmla="*/ 5643 w 10000"/>
                  <a:gd name="connsiteY15" fmla="*/ 778 h 9991"/>
                  <a:gd name="connsiteX16" fmla="*/ 5703 w 10000"/>
                  <a:gd name="connsiteY16" fmla="*/ 813 h 9991"/>
                  <a:gd name="connsiteX17" fmla="*/ 5748 w 10000"/>
                  <a:gd name="connsiteY17" fmla="*/ 859 h 9991"/>
                  <a:gd name="connsiteX18" fmla="*/ 5808 w 10000"/>
                  <a:gd name="connsiteY18" fmla="*/ 930 h 9991"/>
                  <a:gd name="connsiteX19" fmla="*/ 5873 w 10000"/>
                  <a:gd name="connsiteY19" fmla="*/ 1019 h 9991"/>
                  <a:gd name="connsiteX20" fmla="*/ 5933 w 10000"/>
                  <a:gd name="connsiteY20" fmla="*/ 1099 h 9991"/>
                  <a:gd name="connsiteX21" fmla="*/ 5988 w 10000"/>
                  <a:gd name="connsiteY21" fmla="*/ 1171 h 9991"/>
                  <a:gd name="connsiteX22" fmla="*/ 6018 w 10000"/>
                  <a:gd name="connsiteY22" fmla="*/ 1215 h 9991"/>
                  <a:gd name="connsiteX23" fmla="*/ 6033 w 10000"/>
                  <a:gd name="connsiteY23" fmla="*/ 1242 h 9991"/>
                  <a:gd name="connsiteX24" fmla="*/ 6123 w 10000"/>
                  <a:gd name="connsiteY24" fmla="*/ 1286 h 9991"/>
                  <a:gd name="connsiteX25" fmla="*/ 6238 w 10000"/>
                  <a:gd name="connsiteY25" fmla="*/ 1322 h 9991"/>
                  <a:gd name="connsiteX26" fmla="*/ 6373 w 10000"/>
                  <a:gd name="connsiteY26" fmla="*/ 1340 h 9991"/>
                  <a:gd name="connsiteX27" fmla="*/ 6533 w 10000"/>
                  <a:gd name="connsiteY27" fmla="*/ 1340 h 9991"/>
                  <a:gd name="connsiteX28" fmla="*/ 6698 w 10000"/>
                  <a:gd name="connsiteY28" fmla="*/ 1340 h 9991"/>
                  <a:gd name="connsiteX29" fmla="*/ 6868 w 10000"/>
                  <a:gd name="connsiteY29" fmla="*/ 1331 h 9991"/>
                  <a:gd name="connsiteX30" fmla="*/ 7039 w 10000"/>
                  <a:gd name="connsiteY30" fmla="*/ 1304 h 9991"/>
                  <a:gd name="connsiteX31" fmla="*/ 7204 w 10000"/>
                  <a:gd name="connsiteY31" fmla="*/ 1295 h 9991"/>
                  <a:gd name="connsiteX32" fmla="*/ 7349 w 10000"/>
                  <a:gd name="connsiteY32" fmla="*/ 1268 h 9991"/>
                  <a:gd name="connsiteX33" fmla="*/ 7479 w 10000"/>
                  <a:gd name="connsiteY33" fmla="*/ 1251 h 9991"/>
                  <a:gd name="connsiteX34" fmla="*/ 7589 w 10000"/>
                  <a:gd name="connsiteY34" fmla="*/ 1242 h 9991"/>
                  <a:gd name="connsiteX35" fmla="*/ 7664 w 10000"/>
                  <a:gd name="connsiteY35" fmla="*/ 1242 h 9991"/>
                  <a:gd name="connsiteX36" fmla="*/ 7709 w 10000"/>
                  <a:gd name="connsiteY36" fmla="*/ 1242 h 9991"/>
                  <a:gd name="connsiteX37" fmla="*/ 7754 w 10000"/>
                  <a:gd name="connsiteY37" fmla="*/ 1251 h 9991"/>
                  <a:gd name="connsiteX38" fmla="*/ 7839 w 10000"/>
                  <a:gd name="connsiteY38" fmla="*/ 1251 h 9991"/>
                  <a:gd name="connsiteX39" fmla="*/ 7964 w 10000"/>
                  <a:gd name="connsiteY39" fmla="*/ 1251 h 9991"/>
                  <a:gd name="connsiteX40" fmla="*/ 8104 w 10000"/>
                  <a:gd name="connsiteY40" fmla="*/ 1251 h 9991"/>
                  <a:gd name="connsiteX41" fmla="*/ 8264 w 10000"/>
                  <a:gd name="connsiteY41" fmla="*/ 1251 h 9991"/>
                  <a:gd name="connsiteX42" fmla="*/ 8419 w 10000"/>
                  <a:gd name="connsiteY42" fmla="*/ 1251 h 9991"/>
                  <a:gd name="connsiteX43" fmla="*/ 8569 w 10000"/>
                  <a:gd name="connsiteY43" fmla="*/ 1251 h 9991"/>
                  <a:gd name="connsiteX44" fmla="*/ 8709 w 10000"/>
                  <a:gd name="connsiteY44" fmla="*/ 1242 h 9991"/>
                  <a:gd name="connsiteX45" fmla="*/ 8829 w 10000"/>
                  <a:gd name="connsiteY45" fmla="*/ 1242 h 9991"/>
                  <a:gd name="connsiteX46" fmla="*/ 8914 w 10000"/>
                  <a:gd name="connsiteY46" fmla="*/ 1242 h 9991"/>
                  <a:gd name="connsiteX47" fmla="*/ 8959 w 10000"/>
                  <a:gd name="connsiteY47" fmla="*/ 1242 h 9991"/>
                  <a:gd name="connsiteX48" fmla="*/ 8999 w 10000"/>
                  <a:gd name="connsiteY48" fmla="*/ 1242 h 9991"/>
                  <a:gd name="connsiteX49" fmla="*/ 9070 w 10000"/>
                  <a:gd name="connsiteY49" fmla="*/ 1242 h 9991"/>
                  <a:gd name="connsiteX50" fmla="*/ 9170 w 10000"/>
                  <a:gd name="connsiteY50" fmla="*/ 1242 h 9991"/>
                  <a:gd name="connsiteX51" fmla="*/ 9290 w 10000"/>
                  <a:gd name="connsiteY51" fmla="*/ 1242 h 9991"/>
                  <a:gd name="connsiteX52" fmla="*/ 9405 w 10000"/>
                  <a:gd name="connsiteY52" fmla="*/ 1242 h 9991"/>
                  <a:gd name="connsiteX53" fmla="*/ 9635 w 10000"/>
                  <a:gd name="connsiteY53" fmla="*/ 1242 h 9991"/>
                  <a:gd name="connsiteX54" fmla="*/ 9720 w 10000"/>
                  <a:gd name="connsiteY54" fmla="*/ 1242 h 9991"/>
                  <a:gd name="connsiteX55" fmla="*/ 9780 w 10000"/>
                  <a:gd name="connsiteY55" fmla="*/ 1242 h 9991"/>
                  <a:gd name="connsiteX56" fmla="*/ 9800 w 10000"/>
                  <a:gd name="connsiteY56" fmla="*/ 1242 h 9991"/>
                  <a:gd name="connsiteX57" fmla="*/ 9815 w 10000"/>
                  <a:gd name="connsiteY57" fmla="*/ 1260 h 9991"/>
                  <a:gd name="connsiteX58" fmla="*/ 9840 w 10000"/>
                  <a:gd name="connsiteY58" fmla="*/ 1322 h 9991"/>
                  <a:gd name="connsiteX59" fmla="*/ 9880 w 10000"/>
                  <a:gd name="connsiteY59" fmla="*/ 1403 h 9991"/>
                  <a:gd name="connsiteX60" fmla="*/ 9920 w 10000"/>
                  <a:gd name="connsiteY60" fmla="*/ 1519 h 9991"/>
                  <a:gd name="connsiteX61" fmla="*/ 9960 w 10000"/>
                  <a:gd name="connsiteY61" fmla="*/ 1652 h 9991"/>
                  <a:gd name="connsiteX62" fmla="*/ 9990 w 10000"/>
                  <a:gd name="connsiteY62" fmla="*/ 1779 h 9991"/>
                  <a:gd name="connsiteX63" fmla="*/ 10000 w 10000"/>
                  <a:gd name="connsiteY63" fmla="*/ 1904 h 9991"/>
                  <a:gd name="connsiteX64" fmla="*/ 9985 w 10000"/>
                  <a:gd name="connsiteY64" fmla="*/ 2029 h 9991"/>
                  <a:gd name="connsiteX65" fmla="*/ 9945 w 10000"/>
                  <a:gd name="connsiteY65" fmla="*/ 2118 h 9991"/>
                  <a:gd name="connsiteX66" fmla="*/ 9880 w 10000"/>
                  <a:gd name="connsiteY66" fmla="*/ 2216 h 9991"/>
                  <a:gd name="connsiteX67" fmla="*/ 9795 w 10000"/>
                  <a:gd name="connsiteY67" fmla="*/ 2297 h 9991"/>
                  <a:gd name="connsiteX68" fmla="*/ 9695 w 10000"/>
                  <a:gd name="connsiteY68" fmla="*/ 2368 h 9991"/>
                  <a:gd name="connsiteX69" fmla="*/ 9595 w 10000"/>
                  <a:gd name="connsiteY69" fmla="*/ 2421 h 9991"/>
                  <a:gd name="connsiteX70" fmla="*/ 9505 w 10000"/>
                  <a:gd name="connsiteY70" fmla="*/ 2484 h 9991"/>
                  <a:gd name="connsiteX71" fmla="*/ 9435 w 10000"/>
                  <a:gd name="connsiteY71" fmla="*/ 2520 h 9991"/>
                  <a:gd name="connsiteX72" fmla="*/ 9380 w 10000"/>
                  <a:gd name="connsiteY72" fmla="*/ 2538 h 9991"/>
                  <a:gd name="connsiteX73" fmla="*/ 9360 w 10000"/>
                  <a:gd name="connsiteY73" fmla="*/ 2556 h 9991"/>
                  <a:gd name="connsiteX74" fmla="*/ 9615 w 10000"/>
                  <a:gd name="connsiteY74" fmla="*/ 2556 h 9991"/>
                  <a:gd name="connsiteX75" fmla="*/ 9750 w 10000"/>
                  <a:gd name="connsiteY75" fmla="*/ 3012 h 9991"/>
                  <a:gd name="connsiteX76" fmla="*/ 9670 w 10000"/>
                  <a:gd name="connsiteY76" fmla="*/ 3012 h 9991"/>
                  <a:gd name="connsiteX77" fmla="*/ 9570 w 10000"/>
                  <a:gd name="connsiteY77" fmla="*/ 3003 h 9991"/>
                  <a:gd name="connsiteX78" fmla="*/ 9460 w 10000"/>
                  <a:gd name="connsiteY78" fmla="*/ 2976 h 9991"/>
                  <a:gd name="connsiteX79" fmla="*/ 9330 w 10000"/>
                  <a:gd name="connsiteY79" fmla="*/ 2967 h 9991"/>
                  <a:gd name="connsiteX80" fmla="*/ 9185 w 10000"/>
                  <a:gd name="connsiteY80" fmla="*/ 2950 h 9991"/>
                  <a:gd name="connsiteX81" fmla="*/ 9030 w 10000"/>
                  <a:gd name="connsiteY81" fmla="*/ 2967 h 9991"/>
                  <a:gd name="connsiteX82" fmla="*/ 8884 w 10000"/>
                  <a:gd name="connsiteY82" fmla="*/ 3012 h 9991"/>
                  <a:gd name="connsiteX83" fmla="*/ 8789 w 10000"/>
                  <a:gd name="connsiteY83" fmla="*/ 3039 h 9991"/>
                  <a:gd name="connsiteX84" fmla="*/ 8654 w 10000"/>
                  <a:gd name="connsiteY84" fmla="*/ 3075 h 9991"/>
                  <a:gd name="connsiteX85" fmla="*/ 8484 w 10000"/>
                  <a:gd name="connsiteY85" fmla="*/ 3093 h 9991"/>
                  <a:gd name="connsiteX86" fmla="*/ 8279 w 10000"/>
                  <a:gd name="connsiteY86" fmla="*/ 3129 h 9991"/>
                  <a:gd name="connsiteX87" fmla="*/ 8059 w 10000"/>
                  <a:gd name="connsiteY87" fmla="*/ 3155 h 9991"/>
                  <a:gd name="connsiteX88" fmla="*/ 7819 w 10000"/>
                  <a:gd name="connsiteY88" fmla="*/ 3191 h 9991"/>
                  <a:gd name="connsiteX89" fmla="*/ 7574 w 10000"/>
                  <a:gd name="connsiteY89" fmla="*/ 3209 h 9991"/>
                  <a:gd name="connsiteX90" fmla="*/ 7324 w 10000"/>
                  <a:gd name="connsiteY90" fmla="*/ 3244 h 9991"/>
                  <a:gd name="connsiteX91" fmla="*/ 7074 w 10000"/>
                  <a:gd name="connsiteY91" fmla="*/ 3271 h 9991"/>
                  <a:gd name="connsiteX92" fmla="*/ 6833 w 10000"/>
                  <a:gd name="connsiteY92" fmla="*/ 3298 h 9991"/>
                  <a:gd name="connsiteX93" fmla="*/ 6613 w 10000"/>
                  <a:gd name="connsiteY93" fmla="*/ 3316 h 9991"/>
                  <a:gd name="connsiteX94" fmla="*/ 6413 w 10000"/>
                  <a:gd name="connsiteY94" fmla="*/ 3325 h 9991"/>
                  <a:gd name="connsiteX95" fmla="*/ 6248 w 10000"/>
                  <a:gd name="connsiteY95" fmla="*/ 3351 h 9991"/>
                  <a:gd name="connsiteX96" fmla="*/ 6118 w 10000"/>
                  <a:gd name="connsiteY96" fmla="*/ 3360 h 9991"/>
                  <a:gd name="connsiteX97" fmla="*/ 6033 w 10000"/>
                  <a:gd name="connsiteY97" fmla="*/ 3378 h 9991"/>
                  <a:gd name="connsiteX98" fmla="*/ 5928 w 10000"/>
                  <a:gd name="connsiteY98" fmla="*/ 3387 h 9991"/>
                  <a:gd name="connsiteX99" fmla="*/ 5808 w 10000"/>
                  <a:gd name="connsiteY99" fmla="*/ 3414 h 9991"/>
                  <a:gd name="connsiteX100" fmla="*/ 5693 w 10000"/>
                  <a:gd name="connsiteY100" fmla="*/ 3431 h 9991"/>
                  <a:gd name="connsiteX101" fmla="*/ 5578 w 10000"/>
                  <a:gd name="connsiteY101" fmla="*/ 3467 h 9991"/>
                  <a:gd name="connsiteX102" fmla="*/ 5473 w 10000"/>
                  <a:gd name="connsiteY102" fmla="*/ 3494 h 9991"/>
                  <a:gd name="connsiteX103" fmla="*/ 5383 w 10000"/>
                  <a:gd name="connsiteY103" fmla="*/ 3529 h 9991"/>
                  <a:gd name="connsiteX104" fmla="*/ 5308 w 10000"/>
                  <a:gd name="connsiteY104" fmla="*/ 3547 h 9991"/>
                  <a:gd name="connsiteX105" fmla="*/ 5263 w 10000"/>
                  <a:gd name="connsiteY105" fmla="*/ 3565 h 9991"/>
                  <a:gd name="connsiteX106" fmla="*/ 5243 w 10000"/>
                  <a:gd name="connsiteY106" fmla="*/ 3565 h 9991"/>
                  <a:gd name="connsiteX107" fmla="*/ 5213 w 10000"/>
                  <a:gd name="connsiteY107" fmla="*/ 3655 h 9991"/>
                  <a:gd name="connsiteX108" fmla="*/ 5158 w 10000"/>
                  <a:gd name="connsiteY108" fmla="*/ 3789 h 9991"/>
                  <a:gd name="connsiteX109" fmla="*/ 5088 w 10000"/>
                  <a:gd name="connsiteY109" fmla="*/ 3942 h 9991"/>
                  <a:gd name="connsiteX110" fmla="*/ 4992 w 10000"/>
                  <a:gd name="connsiteY110" fmla="*/ 4129 h 9991"/>
                  <a:gd name="connsiteX111" fmla="*/ 4887 w 10000"/>
                  <a:gd name="connsiteY111" fmla="*/ 4326 h 9991"/>
                  <a:gd name="connsiteX112" fmla="*/ 4777 w 10000"/>
                  <a:gd name="connsiteY112" fmla="*/ 4549 h 9991"/>
                  <a:gd name="connsiteX113" fmla="*/ 4652 w 10000"/>
                  <a:gd name="connsiteY113" fmla="*/ 4781 h 9991"/>
                  <a:gd name="connsiteX114" fmla="*/ 4522 w 10000"/>
                  <a:gd name="connsiteY114" fmla="*/ 5032 h 9991"/>
                  <a:gd name="connsiteX115" fmla="*/ 4387 w 10000"/>
                  <a:gd name="connsiteY115" fmla="*/ 5282 h 9991"/>
                  <a:gd name="connsiteX116" fmla="*/ 4252 w 10000"/>
                  <a:gd name="connsiteY116" fmla="*/ 5541 h 9991"/>
                  <a:gd name="connsiteX117" fmla="*/ 4112 w 10000"/>
                  <a:gd name="connsiteY117" fmla="*/ 5781 h 9991"/>
                  <a:gd name="connsiteX118" fmla="*/ 3982 w 10000"/>
                  <a:gd name="connsiteY118" fmla="*/ 6032 h 9991"/>
                  <a:gd name="connsiteX119" fmla="*/ 3857 w 10000"/>
                  <a:gd name="connsiteY119" fmla="*/ 6256 h 9991"/>
                  <a:gd name="connsiteX120" fmla="*/ 3737 w 10000"/>
                  <a:gd name="connsiteY120" fmla="*/ 6480 h 9991"/>
                  <a:gd name="connsiteX121" fmla="*/ 3627 w 10000"/>
                  <a:gd name="connsiteY121" fmla="*/ 6676 h 9991"/>
                  <a:gd name="connsiteX122" fmla="*/ 3527 w 10000"/>
                  <a:gd name="connsiteY122" fmla="*/ 6854 h 9991"/>
                  <a:gd name="connsiteX123" fmla="*/ 3447 w 10000"/>
                  <a:gd name="connsiteY123" fmla="*/ 7006 h 9991"/>
                  <a:gd name="connsiteX124" fmla="*/ 3382 w 10000"/>
                  <a:gd name="connsiteY124" fmla="*/ 7122 h 9991"/>
                  <a:gd name="connsiteX125" fmla="*/ 3337 w 10000"/>
                  <a:gd name="connsiteY125" fmla="*/ 7220 h 9991"/>
                  <a:gd name="connsiteX126" fmla="*/ 3312 w 10000"/>
                  <a:gd name="connsiteY126" fmla="*/ 7267 h 9991"/>
                  <a:gd name="connsiteX127" fmla="*/ 3282 w 10000"/>
                  <a:gd name="connsiteY127" fmla="*/ 7338 h 9991"/>
                  <a:gd name="connsiteX128" fmla="*/ 3232 w 10000"/>
                  <a:gd name="connsiteY128" fmla="*/ 7445 h 9991"/>
                  <a:gd name="connsiteX129" fmla="*/ 3172 w 10000"/>
                  <a:gd name="connsiteY129" fmla="*/ 7570 h 9991"/>
                  <a:gd name="connsiteX130" fmla="*/ 3102 w 10000"/>
                  <a:gd name="connsiteY130" fmla="*/ 7713 h 9991"/>
                  <a:gd name="connsiteX131" fmla="*/ 3027 w 10000"/>
                  <a:gd name="connsiteY131" fmla="*/ 7864 h 9991"/>
                  <a:gd name="connsiteX132" fmla="*/ 2956 w 10000"/>
                  <a:gd name="connsiteY132" fmla="*/ 8016 h 9991"/>
                  <a:gd name="connsiteX133" fmla="*/ 2881 w 10000"/>
                  <a:gd name="connsiteY133" fmla="*/ 8159 h 9991"/>
                  <a:gd name="connsiteX134" fmla="*/ 2821 w 10000"/>
                  <a:gd name="connsiteY134" fmla="*/ 8275 h 9991"/>
                  <a:gd name="connsiteX135" fmla="*/ 2776 w 10000"/>
                  <a:gd name="connsiteY135" fmla="*/ 8366 h 9991"/>
                  <a:gd name="connsiteX136" fmla="*/ 2746 w 10000"/>
                  <a:gd name="connsiteY136" fmla="*/ 8428 h 9991"/>
                  <a:gd name="connsiteX137" fmla="*/ 2726 w 10000"/>
                  <a:gd name="connsiteY137" fmla="*/ 8499 h 9991"/>
                  <a:gd name="connsiteX138" fmla="*/ 2706 w 10000"/>
                  <a:gd name="connsiteY138" fmla="*/ 8625 h 9991"/>
                  <a:gd name="connsiteX139" fmla="*/ 2686 w 10000"/>
                  <a:gd name="connsiteY139" fmla="*/ 8803 h 9991"/>
                  <a:gd name="connsiteX140" fmla="*/ 2671 w 10000"/>
                  <a:gd name="connsiteY140" fmla="*/ 8999 h 9991"/>
                  <a:gd name="connsiteX141" fmla="*/ 2661 w 10000"/>
                  <a:gd name="connsiteY141" fmla="*/ 9214 h 9991"/>
                  <a:gd name="connsiteX142" fmla="*/ 2651 w 10000"/>
                  <a:gd name="connsiteY142" fmla="*/ 9427 h 9991"/>
                  <a:gd name="connsiteX143" fmla="*/ 2646 w 10000"/>
                  <a:gd name="connsiteY143" fmla="*/ 9616 h 9991"/>
                  <a:gd name="connsiteX144" fmla="*/ 2641 w 10000"/>
                  <a:gd name="connsiteY144" fmla="*/ 9769 h 9991"/>
                  <a:gd name="connsiteX145" fmla="*/ 2631 w 10000"/>
                  <a:gd name="connsiteY145" fmla="*/ 9876 h 9991"/>
                  <a:gd name="connsiteX146" fmla="*/ 2631 w 10000"/>
                  <a:gd name="connsiteY146" fmla="*/ 9911 h 9991"/>
                  <a:gd name="connsiteX147" fmla="*/ 2631 w 10000"/>
                  <a:gd name="connsiteY147" fmla="*/ 9911 h 9991"/>
                  <a:gd name="connsiteX148" fmla="*/ 2646 w 10000"/>
                  <a:gd name="connsiteY148" fmla="*/ 9911 h 9991"/>
                  <a:gd name="connsiteX149" fmla="*/ 2651 w 10000"/>
                  <a:gd name="connsiteY149" fmla="*/ 9920 h 9991"/>
                  <a:gd name="connsiteX150" fmla="*/ 2671 w 10000"/>
                  <a:gd name="connsiteY150" fmla="*/ 9920 h 9991"/>
                  <a:gd name="connsiteX151" fmla="*/ 2686 w 10000"/>
                  <a:gd name="connsiteY151" fmla="*/ 9929 h 9991"/>
                  <a:gd name="connsiteX152" fmla="*/ 2711 w 10000"/>
                  <a:gd name="connsiteY152" fmla="*/ 9929 h 9991"/>
                  <a:gd name="connsiteX153" fmla="*/ 2731 w 10000"/>
                  <a:gd name="connsiteY153" fmla="*/ 9947 h 9991"/>
                  <a:gd name="connsiteX154" fmla="*/ 2756 w 10000"/>
                  <a:gd name="connsiteY154" fmla="*/ 9956 h 9991"/>
                  <a:gd name="connsiteX155" fmla="*/ 2786 w 10000"/>
                  <a:gd name="connsiteY155" fmla="*/ 9956 h 9991"/>
                  <a:gd name="connsiteX156" fmla="*/ 2811 w 10000"/>
                  <a:gd name="connsiteY156" fmla="*/ 9965 h 9991"/>
                  <a:gd name="connsiteX157" fmla="*/ 2836 w 10000"/>
                  <a:gd name="connsiteY157" fmla="*/ 9974 h 9991"/>
                  <a:gd name="connsiteX158" fmla="*/ 2861 w 10000"/>
                  <a:gd name="connsiteY158" fmla="*/ 9991 h 9991"/>
                  <a:gd name="connsiteX159" fmla="*/ 2776 w 10000"/>
                  <a:gd name="connsiteY159" fmla="*/ 9974 h 9991"/>
                  <a:gd name="connsiteX160" fmla="*/ 2716 w 10000"/>
                  <a:gd name="connsiteY160" fmla="*/ 9956 h 9991"/>
                  <a:gd name="connsiteX161" fmla="*/ 2646 w 10000"/>
                  <a:gd name="connsiteY161" fmla="*/ 9929 h 9991"/>
                  <a:gd name="connsiteX162" fmla="*/ 2561 w 10000"/>
                  <a:gd name="connsiteY162" fmla="*/ 9911 h 9991"/>
                  <a:gd name="connsiteX163" fmla="*/ 2401 w 10000"/>
                  <a:gd name="connsiteY163" fmla="*/ 9840 h 9991"/>
                  <a:gd name="connsiteX164" fmla="*/ 2266 w 10000"/>
                  <a:gd name="connsiteY164" fmla="*/ 9733 h 9991"/>
                  <a:gd name="connsiteX165" fmla="*/ 2161 w 10000"/>
                  <a:gd name="connsiteY165" fmla="*/ 9599 h 9991"/>
                  <a:gd name="connsiteX166" fmla="*/ 2066 w 10000"/>
                  <a:gd name="connsiteY166" fmla="*/ 9446 h 9991"/>
                  <a:gd name="connsiteX167" fmla="*/ 2001 w 10000"/>
                  <a:gd name="connsiteY167" fmla="*/ 9285 h 9991"/>
                  <a:gd name="connsiteX168" fmla="*/ 1951 w 10000"/>
                  <a:gd name="connsiteY168" fmla="*/ 9097 h 9991"/>
                  <a:gd name="connsiteX169" fmla="*/ 1911 w 10000"/>
                  <a:gd name="connsiteY169" fmla="*/ 8919 h 9991"/>
                  <a:gd name="connsiteX170" fmla="*/ 1881 w 10000"/>
                  <a:gd name="connsiteY170" fmla="*/ 8732 h 9991"/>
                  <a:gd name="connsiteX171" fmla="*/ 1871 w 10000"/>
                  <a:gd name="connsiteY171" fmla="*/ 8544 h 9991"/>
                  <a:gd name="connsiteX172" fmla="*/ 1861 w 10000"/>
                  <a:gd name="connsiteY172" fmla="*/ 8366 h 9991"/>
                  <a:gd name="connsiteX173" fmla="*/ 1861 w 10000"/>
                  <a:gd name="connsiteY173" fmla="*/ 8204 h 9991"/>
                  <a:gd name="connsiteX174" fmla="*/ 1871 w 10000"/>
                  <a:gd name="connsiteY174" fmla="*/ 8060 h 9991"/>
                  <a:gd name="connsiteX175" fmla="*/ 1881 w 10000"/>
                  <a:gd name="connsiteY175" fmla="*/ 7944 h 9991"/>
                  <a:gd name="connsiteX176" fmla="*/ 1891 w 10000"/>
                  <a:gd name="connsiteY176" fmla="*/ 7855 h 9991"/>
                  <a:gd name="connsiteX177" fmla="*/ 1896 w 10000"/>
                  <a:gd name="connsiteY177" fmla="*/ 7793 h 9991"/>
                  <a:gd name="connsiteX178" fmla="*/ 1896 w 10000"/>
                  <a:gd name="connsiteY178" fmla="*/ 7766 h 9991"/>
                  <a:gd name="connsiteX179" fmla="*/ 2191 w 10000"/>
                  <a:gd name="connsiteY179" fmla="*/ 7015 h 9991"/>
                  <a:gd name="connsiteX180" fmla="*/ 2186 w 10000"/>
                  <a:gd name="connsiteY180" fmla="*/ 6997 h 9991"/>
                  <a:gd name="connsiteX181" fmla="*/ 2161 w 10000"/>
                  <a:gd name="connsiteY181" fmla="*/ 6925 h 9991"/>
                  <a:gd name="connsiteX182" fmla="*/ 2126 w 10000"/>
                  <a:gd name="connsiteY182" fmla="*/ 6818 h 9991"/>
                  <a:gd name="connsiteX183" fmla="*/ 2081 w 10000"/>
                  <a:gd name="connsiteY183" fmla="*/ 6649 h 9991"/>
                  <a:gd name="connsiteX184" fmla="*/ 2041 w 10000"/>
                  <a:gd name="connsiteY184" fmla="*/ 6551 h 9991"/>
                  <a:gd name="connsiteX185" fmla="*/ 1971 w 10000"/>
                  <a:gd name="connsiteY185" fmla="*/ 6426 h 9991"/>
                  <a:gd name="connsiteX186" fmla="*/ 1871 w 10000"/>
                  <a:gd name="connsiteY186" fmla="*/ 6301 h 9991"/>
                  <a:gd name="connsiteX187" fmla="*/ 1751 w 10000"/>
                  <a:gd name="connsiteY187" fmla="*/ 6158 h 9991"/>
                  <a:gd name="connsiteX188" fmla="*/ 1621 w 10000"/>
                  <a:gd name="connsiteY188" fmla="*/ 6005 h 9991"/>
                  <a:gd name="connsiteX189" fmla="*/ 1471 w 10000"/>
                  <a:gd name="connsiteY189" fmla="*/ 5845 h 9991"/>
                  <a:gd name="connsiteX190" fmla="*/ 1311 w 10000"/>
                  <a:gd name="connsiteY190" fmla="*/ 5674 h 9991"/>
                  <a:gd name="connsiteX191" fmla="*/ 1146 w 10000"/>
                  <a:gd name="connsiteY191" fmla="*/ 5523 h 9991"/>
                  <a:gd name="connsiteX192" fmla="*/ 980 w 10000"/>
                  <a:gd name="connsiteY192" fmla="*/ 5363 h 9991"/>
                  <a:gd name="connsiteX193" fmla="*/ 815 w 10000"/>
                  <a:gd name="connsiteY193" fmla="*/ 5210 h 9991"/>
                  <a:gd name="connsiteX194" fmla="*/ 655 w 10000"/>
                  <a:gd name="connsiteY194" fmla="*/ 5059 h 9991"/>
                  <a:gd name="connsiteX195" fmla="*/ 510 w 10000"/>
                  <a:gd name="connsiteY195" fmla="*/ 4924 h 9991"/>
                  <a:gd name="connsiteX196" fmla="*/ 370 w 10000"/>
                  <a:gd name="connsiteY196" fmla="*/ 4808 h 9991"/>
                  <a:gd name="connsiteX197" fmla="*/ 245 w 10000"/>
                  <a:gd name="connsiteY197" fmla="*/ 4691 h 9991"/>
                  <a:gd name="connsiteX198" fmla="*/ 145 w 10000"/>
                  <a:gd name="connsiteY198" fmla="*/ 4611 h 9991"/>
                  <a:gd name="connsiteX199" fmla="*/ 70 w 10000"/>
                  <a:gd name="connsiteY199" fmla="*/ 4540 h 9991"/>
                  <a:gd name="connsiteX200" fmla="*/ 20 w 10000"/>
                  <a:gd name="connsiteY200" fmla="*/ 4504 h 9991"/>
                  <a:gd name="connsiteX201" fmla="*/ 0 w 10000"/>
                  <a:gd name="connsiteY201" fmla="*/ 4495 h 9991"/>
                  <a:gd name="connsiteX202" fmla="*/ 15 w 10000"/>
                  <a:gd name="connsiteY202" fmla="*/ 4468 h 9991"/>
                  <a:gd name="connsiteX203" fmla="*/ 40 w 10000"/>
                  <a:gd name="connsiteY203" fmla="*/ 4433 h 9991"/>
                  <a:gd name="connsiteX204" fmla="*/ 90 w 10000"/>
                  <a:gd name="connsiteY204" fmla="*/ 4362 h 9991"/>
                  <a:gd name="connsiteX205" fmla="*/ 140 w 10000"/>
                  <a:gd name="connsiteY205" fmla="*/ 4290 h 9991"/>
                  <a:gd name="connsiteX206" fmla="*/ 200 w 10000"/>
                  <a:gd name="connsiteY206" fmla="*/ 4201 h 9991"/>
                  <a:gd name="connsiteX207" fmla="*/ 260 w 10000"/>
                  <a:gd name="connsiteY207" fmla="*/ 4120 h 9991"/>
                  <a:gd name="connsiteX208" fmla="*/ 310 w 10000"/>
                  <a:gd name="connsiteY208" fmla="*/ 4049 h 9991"/>
                  <a:gd name="connsiteX209" fmla="*/ 355 w 10000"/>
                  <a:gd name="connsiteY209" fmla="*/ 3978 h 9991"/>
                  <a:gd name="connsiteX210" fmla="*/ 390 w 10000"/>
                  <a:gd name="connsiteY210" fmla="*/ 3933 h 9991"/>
                  <a:gd name="connsiteX211" fmla="*/ 435 w 10000"/>
                  <a:gd name="connsiteY211" fmla="*/ 3896 h 9991"/>
                  <a:gd name="connsiteX212" fmla="*/ 515 w 10000"/>
                  <a:gd name="connsiteY212" fmla="*/ 3869 h 9991"/>
                  <a:gd name="connsiteX213" fmla="*/ 615 w 10000"/>
                  <a:gd name="connsiteY213" fmla="*/ 3860 h 9991"/>
                  <a:gd name="connsiteX214" fmla="*/ 710 w 10000"/>
                  <a:gd name="connsiteY214" fmla="*/ 3842 h 9991"/>
                  <a:gd name="connsiteX215" fmla="*/ 810 w 10000"/>
                  <a:gd name="connsiteY215" fmla="*/ 3842 h 9991"/>
                  <a:gd name="connsiteX216" fmla="*/ 895 w 10000"/>
                  <a:gd name="connsiteY216" fmla="*/ 3860 h 9991"/>
                  <a:gd name="connsiteX217" fmla="*/ 960 w 10000"/>
                  <a:gd name="connsiteY217" fmla="*/ 3869 h 9991"/>
                  <a:gd name="connsiteX218" fmla="*/ 1021 w 10000"/>
                  <a:gd name="connsiteY218" fmla="*/ 3860 h 9991"/>
                  <a:gd name="connsiteX219" fmla="*/ 1086 w 10000"/>
                  <a:gd name="connsiteY219" fmla="*/ 3798 h 9991"/>
                  <a:gd name="connsiteX220" fmla="*/ 1161 w 10000"/>
                  <a:gd name="connsiteY220" fmla="*/ 3717 h 9991"/>
                  <a:gd name="connsiteX221" fmla="*/ 1231 w 10000"/>
                  <a:gd name="connsiteY221" fmla="*/ 3610 h 9991"/>
                  <a:gd name="connsiteX222" fmla="*/ 1306 w 10000"/>
                  <a:gd name="connsiteY222" fmla="*/ 3520 h 9991"/>
                  <a:gd name="connsiteX223" fmla="*/ 1366 w 10000"/>
                  <a:gd name="connsiteY223" fmla="*/ 3431 h 9991"/>
                  <a:gd name="connsiteX224" fmla="*/ 1416 w 10000"/>
                  <a:gd name="connsiteY224" fmla="*/ 3387 h 9991"/>
                  <a:gd name="connsiteX225" fmla="*/ 1481 w 10000"/>
                  <a:gd name="connsiteY225" fmla="*/ 3325 h 9991"/>
                  <a:gd name="connsiteX226" fmla="*/ 1556 w 10000"/>
                  <a:gd name="connsiteY226" fmla="*/ 3271 h 9991"/>
                  <a:gd name="connsiteX227" fmla="*/ 1626 w 10000"/>
                  <a:gd name="connsiteY227" fmla="*/ 3209 h 9991"/>
                  <a:gd name="connsiteX228" fmla="*/ 1691 w 10000"/>
                  <a:gd name="connsiteY228" fmla="*/ 3155 h 9991"/>
                  <a:gd name="connsiteX229" fmla="*/ 1751 w 10000"/>
                  <a:gd name="connsiteY229" fmla="*/ 3120 h 9991"/>
                  <a:gd name="connsiteX230" fmla="*/ 1791 w 10000"/>
                  <a:gd name="connsiteY230" fmla="*/ 3084 h 9991"/>
                  <a:gd name="connsiteX231" fmla="*/ 1806 w 10000"/>
                  <a:gd name="connsiteY231" fmla="*/ 3075 h 9991"/>
                  <a:gd name="connsiteX232" fmla="*/ 1806 w 10000"/>
                  <a:gd name="connsiteY232" fmla="*/ 3048 h 9991"/>
                  <a:gd name="connsiteX233" fmla="*/ 1796 w 10000"/>
                  <a:gd name="connsiteY233" fmla="*/ 2985 h 9991"/>
                  <a:gd name="connsiteX234" fmla="*/ 1791 w 10000"/>
                  <a:gd name="connsiteY234" fmla="*/ 2896 h 9991"/>
                  <a:gd name="connsiteX235" fmla="*/ 1791 w 10000"/>
                  <a:gd name="connsiteY235" fmla="*/ 2798 h 9991"/>
                  <a:gd name="connsiteX236" fmla="*/ 1796 w 10000"/>
                  <a:gd name="connsiteY236" fmla="*/ 2725 h 9991"/>
                  <a:gd name="connsiteX237" fmla="*/ 1811 w 10000"/>
                  <a:gd name="connsiteY237" fmla="*/ 2627 h 9991"/>
                  <a:gd name="connsiteX238" fmla="*/ 1826 w 10000"/>
                  <a:gd name="connsiteY238" fmla="*/ 2475 h 9991"/>
                  <a:gd name="connsiteX239" fmla="*/ 1846 w 10000"/>
                  <a:gd name="connsiteY239" fmla="*/ 2297 h 9991"/>
                  <a:gd name="connsiteX240" fmla="*/ 1871 w 10000"/>
                  <a:gd name="connsiteY240" fmla="*/ 2092 h 9991"/>
                  <a:gd name="connsiteX241" fmla="*/ 1896 w 10000"/>
                  <a:gd name="connsiteY241" fmla="*/ 1904 h 9991"/>
                  <a:gd name="connsiteX242" fmla="*/ 1916 w 10000"/>
                  <a:gd name="connsiteY242" fmla="*/ 1717 h 9991"/>
                  <a:gd name="connsiteX243" fmla="*/ 1936 w 10000"/>
                  <a:gd name="connsiteY243" fmla="*/ 1554 h 9991"/>
                  <a:gd name="connsiteX244" fmla="*/ 1956 w 10000"/>
                  <a:gd name="connsiteY244" fmla="*/ 1430 h 9991"/>
                  <a:gd name="connsiteX245" fmla="*/ 1971 w 10000"/>
                  <a:gd name="connsiteY245" fmla="*/ 1331 h 9991"/>
                  <a:gd name="connsiteX246" fmla="*/ 1971 w 10000"/>
                  <a:gd name="connsiteY246" fmla="*/ 1304 h 9991"/>
                  <a:gd name="connsiteX247" fmla="*/ 2006 w 10000"/>
                  <a:gd name="connsiteY247" fmla="*/ 1268 h 9991"/>
                  <a:gd name="connsiteX248" fmla="*/ 2076 w 10000"/>
                  <a:gd name="connsiteY248" fmla="*/ 1242 h 9991"/>
                  <a:gd name="connsiteX249" fmla="*/ 2166 w 10000"/>
                  <a:gd name="connsiteY249" fmla="*/ 1179 h 9991"/>
                  <a:gd name="connsiteX250" fmla="*/ 2286 w 10000"/>
                  <a:gd name="connsiteY250" fmla="*/ 1135 h 9991"/>
                  <a:gd name="connsiteX251" fmla="*/ 2421 w 10000"/>
                  <a:gd name="connsiteY251" fmla="*/ 1064 h 9991"/>
                  <a:gd name="connsiteX252" fmla="*/ 2566 w 10000"/>
                  <a:gd name="connsiteY252" fmla="*/ 992 h 9991"/>
                  <a:gd name="connsiteX253" fmla="*/ 2716 w 10000"/>
                  <a:gd name="connsiteY253" fmla="*/ 930 h 9991"/>
                  <a:gd name="connsiteX254" fmla="*/ 2871 w 10000"/>
                  <a:gd name="connsiteY254" fmla="*/ 859 h 9991"/>
                  <a:gd name="connsiteX255" fmla="*/ 3022 w 10000"/>
                  <a:gd name="connsiteY255" fmla="*/ 796 h 9991"/>
                  <a:gd name="connsiteX256" fmla="*/ 3152 w 10000"/>
                  <a:gd name="connsiteY256" fmla="*/ 733 h 9991"/>
                  <a:gd name="connsiteX257" fmla="*/ 3277 w 10000"/>
                  <a:gd name="connsiteY257" fmla="*/ 689 h 9991"/>
                  <a:gd name="connsiteX258" fmla="*/ 3377 w 10000"/>
                  <a:gd name="connsiteY258" fmla="*/ 635 h 9991"/>
                  <a:gd name="connsiteX259" fmla="*/ 3447 w 10000"/>
                  <a:gd name="connsiteY259" fmla="*/ 609 h 9991"/>
                  <a:gd name="connsiteX260" fmla="*/ 3487 w 10000"/>
                  <a:gd name="connsiteY260" fmla="*/ 582 h 9991"/>
                  <a:gd name="connsiteX261" fmla="*/ 3532 w 10000"/>
                  <a:gd name="connsiteY261" fmla="*/ 553 h 9991"/>
                  <a:gd name="connsiteX262" fmla="*/ 3612 w 10000"/>
                  <a:gd name="connsiteY262" fmla="*/ 517 h 9991"/>
                  <a:gd name="connsiteX263" fmla="*/ 3712 w 10000"/>
                  <a:gd name="connsiteY263" fmla="*/ 482 h 9991"/>
                  <a:gd name="connsiteX264" fmla="*/ 3822 w 10000"/>
                  <a:gd name="connsiteY264" fmla="*/ 446 h 9991"/>
                  <a:gd name="connsiteX265" fmla="*/ 3942 w 10000"/>
                  <a:gd name="connsiteY265" fmla="*/ 402 h 9991"/>
                  <a:gd name="connsiteX266" fmla="*/ 4062 w 10000"/>
                  <a:gd name="connsiteY266" fmla="*/ 366 h 9991"/>
                  <a:gd name="connsiteX267" fmla="*/ 4167 w 10000"/>
                  <a:gd name="connsiteY267" fmla="*/ 330 h 9991"/>
                  <a:gd name="connsiteX268" fmla="*/ 4242 w 10000"/>
                  <a:gd name="connsiteY268" fmla="*/ 313 h 9991"/>
                  <a:gd name="connsiteX269" fmla="*/ 4302 w 10000"/>
                  <a:gd name="connsiteY269" fmla="*/ 286 h 9991"/>
                  <a:gd name="connsiteX270" fmla="*/ 4322 w 10000"/>
                  <a:gd name="connsiteY270" fmla="*/ 286 h 9991"/>
                  <a:gd name="connsiteX271" fmla="*/ 4342 w 10000"/>
                  <a:gd name="connsiteY271" fmla="*/ 276 h 9991"/>
                  <a:gd name="connsiteX272" fmla="*/ 4387 w 10000"/>
                  <a:gd name="connsiteY272" fmla="*/ 240 h 9991"/>
                  <a:gd name="connsiteX273" fmla="*/ 4462 w 10000"/>
                  <a:gd name="connsiteY273" fmla="*/ 196 h 9991"/>
                  <a:gd name="connsiteX274" fmla="*/ 4547 w 10000"/>
                  <a:gd name="connsiteY274" fmla="*/ 142 h 9991"/>
                  <a:gd name="connsiteX275" fmla="*/ 4652 w 10000"/>
                  <a:gd name="connsiteY275" fmla="*/ 89 h 9991"/>
                  <a:gd name="connsiteX276" fmla="*/ 4762 w 10000"/>
                  <a:gd name="connsiteY276" fmla="*/ 53 h 9991"/>
                  <a:gd name="connsiteX277" fmla="*/ 4867 w 10000"/>
                  <a:gd name="connsiteY277" fmla="*/ 18 h 9991"/>
                  <a:gd name="connsiteX278" fmla="*/ 4982 w 10000"/>
                  <a:gd name="connsiteY278" fmla="*/ 0 h 9991"/>
                  <a:gd name="connsiteX0" fmla="*/ 4982 w 10000"/>
                  <a:gd name="connsiteY0" fmla="*/ 0 h 9984"/>
                  <a:gd name="connsiteX1" fmla="*/ 5078 w 10000"/>
                  <a:gd name="connsiteY1" fmla="*/ 18 h 9984"/>
                  <a:gd name="connsiteX2" fmla="*/ 5158 w 10000"/>
                  <a:gd name="connsiteY2" fmla="*/ 71 h 9984"/>
                  <a:gd name="connsiteX3" fmla="*/ 5223 w 10000"/>
                  <a:gd name="connsiteY3" fmla="*/ 160 h 9984"/>
                  <a:gd name="connsiteX4" fmla="*/ 5278 w 10000"/>
                  <a:gd name="connsiteY4" fmla="*/ 276 h 9984"/>
                  <a:gd name="connsiteX5" fmla="*/ 5318 w 10000"/>
                  <a:gd name="connsiteY5" fmla="*/ 393 h 9984"/>
                  <a:gd name="connsiteX6" fmla="*/ 5343 w 10000"/>
                  <a:gd name="connsiteY6" fmla="*/ 509 h 9984"/>
                  <a:gd name="connsiteX7" fmla="*/ 5358 w 10000"/>
                  <a:gd name="connsiteY7" fmla="*/ 627 h 9984"/>
                  <a:gd name="connsiteX8" fmla="*/ 5368 w 10000"/>
                  <a:gd name="connsiteY8" fmla="*/ 725 h 9984"/>
                  <a:gd name="connsiteX9" fmla="*/ 5368 w 10000"/>
                  <a:gd name="connsiteY9" fmla="*/ 797 h 9984"/>
                  <a:gd name="connsiteX10" fmla="*/ 5373 w 10000"/>
                  <a:gd name="connsiteY10" fmla="*/ 814 h 9984"/>
                  <a:gd name="connsiteX11" fmla="*/ 5388 w 10000"/>
                  <a:gd name="connsiteY11" fmla="*/ 805 h 9984"/>
                  <a:gd name="connsiteX12" fmla="*/ 5443 w 10000"/>
                  <a:gd name="connsiteY12" fmla="*/ 797 h 9984"/>
                  <a:gd name="connsiteX13" fmla="*/ 5508 w 10000"/>
                  <a:gd name="connsiteY13" fmla="*/ 770 h 9984"/>
                  <a:gd name="connsiteX14" fmla="*/ 5578 w 10000"/>
                  <a:gd name="connsiteY14" fmla="*/ 770 h 9984"/>
                  <a:gd name="connsiteX15" fmla="*/ 5643 w 10000"/>
                  <a:gd name="connsiteY15" fmla="*/ 779 h 9984"/>
                  <a:gd name="connsiteX16" fmla="*/ 5703 w 10000"/>
                  <a:gd name="connsiteY16" fmla="*/ 814 h 9984"/>
                  <a:gd name="connsiteX17" fmla="*/ 5748 w 10000"/>
                  <a:gd name="connsiteY17" fmla="*/ 860 h 9984"/>
                  <a:gd name="connsiteX18" fmla="*/ 5808 w 10000"/>
                  <a:gd name="connsiteY18" fmla="*/ 931 h 9984"/>
                  <a:gd name="connsiteX19" fmla="*/ 5873 w 10000"/>
                  <a:gd name="connsiteY19" fmla="*/ 1020 h 9984"/>
                  <a:gd name="connsiteX20" fmla="*/ 5933 w 10000"/>
                  <a:gd name="connsiteY20" fmla="*/ 1100 h 9984"/>
                  <a:gd name="connsiteX21" fmla="*/ 5988 w 10000"/>
                  <a:gd name="connsiteY21" fmla="*/ 1172 h 9984"/>
                  <a:gd name="connsiteX22" fmla="*/ 6018 w 10000"/>
                  <a:gd name="connsiteY22" fmla="*/ 1216 h 9984"/>
                  <a:gd name="connsiteX23" fmla="*/ 6033 w 10000"/>
                  <a:gd name="connsiteY23" fmla="*/ 1243 h 9984"/>
                  <a:gd name="connsiteX24" fmla="*/ 6123 w 10000"/>
                  <a:gd name="connsiteY24" fmla="*/ 1287 h 9984"/>
                  <a:gd name="connsiteX25" fmla="*/ 6238 w 10000"/>
                  <a:gd name="connsiteY25" fmla="*/ 1323 h 9984"/>
                  <a:gd name="connsiteX26" fmla="*/ 6373 w 10000"/>
                  <a:gd name="connsiteY26" fmla="*/ 1341 h 9984"/>
                  <a:gd name="connsiteX27" fmla="*/ 6533 w 10000"/>
                  <a:gd name="connsiteY27" fmla="*/ 1341 h 9984"/>
                  <a:gd name="connsiteX28" fmla="*/ 6698 w 10000"/>
                  <a:gd name="connsiteY28" fmla="*/ 1341 h 9984"/>
                  <a:gd name="connsiteX29" fmla="*/ 6868 w 10000"/>
                  <a:gd name="connsiteY29" fmla="*/ 1332 h 9984"/>
                  <a:gd name="connsiteX30" fmla="*/ 7039 w 10000"/>
                  <a:gd name="connsiteY30" fmla="*/ 1305 h 9984"/>
                  <a:gd name="connsiteX31" fmla="*/ 7204 w 10000"/>
                  <a:gd name="connsiteY31" fmla="*/ 1296 h 9984"/>
                  <a:gd name="connsiteX32" fmla="*/ 7349 w 10000"/>
                  <a:gd name="connsiteY32" fmla="*/ 1269 h 9984"/>
                  <a:gd name="connsiteX33" fmla="*/ 7479 w 10000"/>
                  <a:gd name="connsiteY33" fmla="*/ 1252 h 9984"/>
                  <a:gd name="connsiteX34" fmla="*/ 7589 w 10000"/>
                  <a:gd name="connsiteY34" fmla="*/ 1243 h 9984"/>
                  <a:gd name="connsiteX35" fmla="*/ 7664 w 10000"/>
                  <a:gd name="connsiteY35" fmla="*/ 1243 h 9984"/>
                  <a:gd name="connsiteX36" fmla="*/ 7709 w 10000"/>
                  <a:gd name="connsiteY36" fmla="*/ 1243 h 9984"/>
                  <a:gd name="connsiteX37" fmla="*/ 7754 w 10000"/>
                  <a:gd name="connsiteY37" fmla="*/ 1252 h 9984"/>
                  <a:gd name="connsiteX38" fmla="*/ 7839 w 10000"/>
                  <a:gd name="connsiteY38" fmla="*/ 1252 h 9984"/>
                  <a:gd name="connsiteX39" fmla="*/ 7964 w 10000"/>
                  <a:gd name="connsiteY39" fmla="*/ 1252 h 9984"/>
                  <a:gd name="connsiteX40" fmla="*/ 8104 w 10000"/>
                  <a:gd name="connsiteY40" fmla="*/ 1252 h 9984"/>
                  <a:gd name="connsiteX41" fmla="*/ 8264 w 10000"/>
                  <a:gd name="connsiteY41" fmla="*/ 1252 h 9984"/>
                  <a:gd name="connsiteX42" fmla="*/ 8419 w 10000"/>
                  <a:gd name="connsiteY42" fmla="*/ 1252 h 9984"/>
                  <a:gd name="connsiteX43" fmla="*/ 8569 w 10000"/>
                  <a:gd name="connsiteY43" fmla="*/ 1252 h 9984"/>
                  <a:gd name="connsiteX44" fmla="*/ 8709 w 10000"/>
                  <a:gd name="connsiteY44" fmla="*/ 1243 h 9984"/>
                  <a:gd name="connsiteX45" fmla="*/ 8829 w 10000"/>
                  <a:gd name="connsiteY45" fmla="*/ 1243 h 9984"/>
                  <a:gd name="connsiteX46" fmla="*/ 8914 w 10000"/>
                  <a:gd name="connsiteY46" fmla="*/ 1243 h 9984"/>
                  <a:gd name="connsiteX47" fmla="*/ 8959 w 10000"/>
                  <a:gd name="connsiteY47" fmla="*/ 1243 h 9984"/>
                  <a:gd name="connsiteX48" fmla="*/ 8999 w 10000"/>
                  <a:gd name="connsiteY48" fmla="*/ 1243 h 9984"/>
                  <a:gd name="connsiteX49" fmla="*/ 9070 w 10000"/>
                  <a:gd name="connsiteY49" fmla="*/ 1243 h 9984"/>
                  <a:gd name="connsiteX50" fmla="*/ 9170 w 10000"/>
                  <a:gd name="connsiteY50" fmla="*/ 1243 h 9984"/>
                  <a:gd name="connsiteX51" fmla="*/ 9290 w 10000"/>
                  <a:gd name="connsiteY51" fmla="*/ 1243 h 9984"/>
                  <a:gd name="connsiteX52" fmla="*/ 9405 w 10000"/>
                  <a:gd name="connsiteY52" fmla="*/ 1243 h 9984"/>
                  <a:gd name="connsiteX53" fmla="*/ 9635 w 10000"/>
                  <a:gd name="connsiteY53" fmla="*/ 1243 h 9984"/>
                  <a:gd name="connsiteX54" fmla="*/ 9720 w 10000"/>
                  <a:gd name="connsiteY54" fmla="*/ 1243 h 9984"/>
                  <a:gd name="connsiteX55" fmla="*/ 9780 w 10000"/>
                  <a:gd name="connsiteY55" fmla="*/ 1243 h 9984"/>
                  <a:gd name="connsiteX56" fmla="*/ 9800 w 10000"/>
                  <a:gd name="connsiteY56" fmla="*/ 1243 h 9984"/>
                  <a:gd name="connsiteX57" fmla="*/ 9815 w 10000"/>
                  <a:gd name="connsiteY57" fmla="*/ 1261 h 9984"/>
                  <a:gd name="connsiteX58" fmla="*/ 9840 w 10000"/>
                  <a:gd name="connsiteY58" fmla="*/ 1323 h 9984"/>
                  <a:gd name="connsiteX59" fmla="*/ 9880 w 10000"/>
                  <a:gd name="connsiteY59" fmla="*/ 1404 h 9984"/>
                  <a:gd name="connsiteX60" fmla="*/ 9920 w 10000"/>
                  <a:gd name="connsiteY60" fmla="*/ 1520 h 9984"/>
                  <a:gd name="connsiteX61" fmla="*/ 9960 w 10000"/>
                  <a:gd name="connsiteY61" fmla="*/ 1653 h 9984"/>
                  <a:gd name="connsiteX62" fmla="*/ 9990 w 10000"/>
                  <a:gd name="connsiteY62" fmla="*/ 1781 h 9984"/>
                  <a:gd name="connsiteX63" fmla="*/ 10000 w 10000"/>
                  <a:gd name="connsiteY63" fmla="*/ 1906 h 9984"/>
                  <a:gd name="connsiteX64" fmla="*/ 9985 w 10000"/>
                  <a:gd name="connsiteY64" fmla="*/ 2031 h 9984"/>
                  <a:gd name="connsiteX65" fmla="*/ 9945 w 10000"/>
                  <a:gd name="connsiteY65" fmla="*/ 2120 h 9984"/>
                  <a:gd name="connsiteX66" fmla="*/ 9880 w 10000"/>
                  <a:gd name="connsiteY66" fmla="*/ 2218 h 9984"/>
                  <a:gd name="connsiteX67" fmla="*/ 9795 w 10000"/>
                  <a:gd name="connsiteY67" fmla="*/ 2299 h 9984"/>
                  <a:gd name="connsiteX68" fmla="*/ 9695 w 10000"/>
                  <a:gd name="connsiteY68" fmla="*/ 2370 h 9984"/>
                  <a:gd name="connsiteX69" fmla="*/ 9595 w 10000"/>
                  <a:gd name="connsiteY69" fmla="*/ 2423 h 9984"/>
                  <a:gd name="connsiteX70" fmla="*/ 9505 w 10000"/>
                  <a:gd name="connsiteY70" fmla="*/ 2486 h 9984"/>
                  <a:gd name="connsiteX71" fmla="*/ 9435 w 10000"/>
                  <a:gd name="connsiteY71" fmla="*/ 2522 h 9984"/>
                  <a:gd name="connsiteX72" fmla="*/ 9380 w 10000"/>
                  <a:gd name="connsiteY72" fmla="*/ 2540 h 9984"/>
                  <a:gd name="connsiteX73" fmla="*/ 9360 w 10000"/>
                  <a:gd name="connsiteY73" fmla="*/ 2558 h 9984"/>
                  <a:gd name="connsiteX74" fmla="*/ 9615 w 10000"/>
                  <a:gd name="connsiteY74" fmla="*/ 2558 h 9984"/>
                  <a:gd name="connsiteX75" fmla="*/ 9750 w 10000"/>
                  <a:gd name="connsiteY75" fmla="*/ 3015 h 9984"/>
                  <a:gd name="connsiteX76" fmla="*/ 9670 w 10000"/>
                  <a:gd name="connsiteY76" fmla="*/ 3015 h 9984"/>
                  <a:gd name="connsiteX77" fmla="*/ 9570 w 10000"/>
                  <a:gd name="connsiteY77" fmla="*/ 3006 h 9984"/>
                  <a:gd name="connsiteX78" fmla="*/ 9460 w 10000"/>
                  <a:gd name="connsiteY78" fmla="*/ 2979 h 9984"/>
                  <a:gd name="connsiteX79" fmla="*/ 9330 w 10000"/>
                  <a:gd name="connsiteY79" fmla="*/ 2970 h 9984"/>
                  <a:gd name="connsiteX80" fmla="*/ 9185 w 10000"/>
                  <a:gd name="connsiteY80" fmla="*/ 2953 h 9984"/>
                  <a:gd name="connsiteX81" fmla="*/ 9030 w 10000"/>
                  <a:gd name="connsiteY81" fmla="*/ 2970 h 9984"/>
                  <a:gd name="connsiteX82" fmla="*/ 8884 w 10000"/>
                  <a:gd name="connsiteY82" fmla="*/ 3015 h 9984"/>
                  <a:gd name="connsiteX83" fmla="*/ 8789 w 10000"/>
                  <a:gd name="connsiteY83" fmla="*/ 3042 h 9984"/>
                  <a:gd name="connsiteX84" fmla="*/ 8654 w 10000"/>
                  <a:gd name="connsiteY84" fmla="*/ 3078 h 9984"/>
                  <a:gd name="connsiteX85" fmla="*/ 8484 w 10000"/>
                  <a:gd name="connsiteY85" fmla="*/ 3096 h 9984"/>
                  <a:gd name="connsiteX86" fmla="*/ 8279 w 10000"/>
                  <a:gd name="connsiteY86" fmla="*/ 3132 h 9984"/>
                  <a:gd name="connsiteX87" fmla="*/ 8059 w 10000"/>
                  <a:gd name="connsiteY87" fmla="*/ 3158 h 9984"/>
                  <a:gd name="connsiteX88" fmla="*/ 7819 w 10000"/>
                  <a:gd name="connsiteY88" fmla="*/ 3194 h 9984"/>
                  <a:gd name="connsiteX89" fmla="*/ 7574 w 10000"/>
                  <a:gd name="connsiteY89" fmla="*/ 3212 h 9984"/>
                  <a:gd name="connsiteX90" fmla="*/ 7324 w 10000"/>
                  <a:gd name="connsiteY90" fmla="*/ 3247 h 9984"/>
                  <a:gd name="connsiteX91" fmla="*/ 7074 w 10000"/>
                  <a:gd name="connsiteY91" fmla="*/ 3274 h 9984"/>
                  <a:gd name="connsiteX92" fmla="*/ 6833 w 10000"/>
                  <a:gd name="connsiteY92" fmla="*/ 3301 h 9984"/>
                  <a:gd name="connsiteX93" fmla="*/ 6613 w 10000"/>
                  <a:gd name="connsiteY93" fmla="*/ 3319 h 9984"/>
                  <a:gd name="connsiteX94" fmla="*/ 6413 w 10000"/>
                  <a:gd name="connsiteY94" fmla="*/ 3328 h 9984"/>
                  <a:gd name="connsiteX95" fmla="*/ 6248 w 10000"/>
                  <a:gd name="connsiteY95" fmla="*/ 3354 h 9984"/>
                  <a:gd name="connsiteX96" fmla="*/ 6118 w 10000"/>
                  <a:gd name="connsiteY96" fmla="*/ 3363 h 9984"/>
                  <a:gd name="connsiteX97" fmla="*/ 6033 w 10000"/>
                  <a:gd name="connsiteY97" fmla="*/ 3381 h 9984"/>
                  <a:gd name="connsiteX98" fmla="*/ 5928 w 10000"/>
                  <a:gd name="connsiteY98" fmla="*/ 3390 h 9984"/>
                  <a:gd name="connsiteX99" fmla="*/ 5808 w 10000"/>
                  <a:gd name="connsiteY99" fmla="*/ 3417 h 9984"/>
                  <a:gd name="connsiteX100" fmla="*/ 5693 w 10000"/>
                  <a:gd name="connsiteY100" fmla="*/ 3434 h 9984"/>
                  <a:gd name="connsiteX101" fmla="*/ 5578 w 10000"/>
                  <a:gd name="connsiteY101" fmla="*/ 3470 h 9984"/>
                  <a:gd name="connsiteX102" fmla="*/ 5473 w 10000"/>
                  <a:gd name="connsiteY102" fmla="*/ 3497 h 9984"/>
                  <a:gd name="connsiteX103" fmla="*/ 5383 w 10000"/>
                  <a:gd name="connsiteY103" fmla="*/ 3532 h 9984"/>
                  <a:gd name="connsiteX104" fmla="*/ 5308 w 10000"/>
                  <a:gd name="connsiteY104" fmla="*/ 3550 h 9984"/>
                  <a:gd name="connsiteX105" fmla="*/ 5263 w 10000"/>
                  <a:gd name="connsiteY105" fmla="*/ 3568 h 9984"/>
                  <a:gd name="connsiteX106" fmla="*/ 5243 w 10000"/>
                  <a:gd name="connsiteY106" fmla="*/ 3568 h 9984"/>
                  <a:gd name="connsiteX107" fmla="*/ 5213 w 10000"/>
                  <a:gd name="connsiteY107" fmla="*/ 3658 h 9984"/>
                  <a:gd name="connsiteX108" fmla="*/ 5158 w 10000"/>
                  <a:gd name="connsiteY108" fmla="*/ 3792 h 9984"/>
                  <a:gd name="connsiteX109" fmla="*/ 5088 w 10000"/>
                  <a:gd name="connsiteY109" fmla="*/ 3946 h 9984"/>
                  <a:gd name="connsiteX110" fmla="*/ 4992 w 10000"/>
                  <a:gd name="connsiteY110" fmla="*/ 4133 h 9984"/>
                  <a:gd name="connsiteX111" fmla="*/ 4887 w 10000"/>
                  <a:gd name="connsiteY111" fmla="*/ 4330 h 9984"/>
                  <a:gd name="connsiteX112" fmla="*/ 4777 w 10000"/>
                  <a:gd name="connsiteY112" fmla="*/ 4553 h 9984"/>
                  <a:gd name="connsiteX113" fmla="*/ 4652 w 10000"/>
                  <a:gd name="connsiteY113" fmla="*/ 4785 h 9984"/>
                  <a:gd name="connsiteX114" fmla="*/ 4522 w 10000"/>
                  <a:gd name="connsiteY114" fmla="*/ 5037 h 9984"/>
                  <a:gd name="connsiteX115" fmla="*/ 4387 w 10000"/>
                  <a:gd name="connsiteY115" fmla="*/ 5287 h 9984"/>
                  <a:gd name="connsiteX116" fmla="*/ 4252 w 10000"/>
                  <a:gd name="connsiteY116" fmla="*/ 5546 h 9984"/>
                  <a:gd name="connsiteX117" fmla="*/ 4112 w 10000"/>
                  <a:gd name="connsiteY117" fmla="*/ 5786 h 9984"/>
                  <a:gd name="connsiteX118" fmla="*/ 3982 w 10000"/>
                  <a:gd name="connsiteY118" fmla="*/ 6037 h 9984"/>
                  <a:gd name="connsiteX119" fmla="*/ 3857 w 10000"/>
                  <a:gd name="connsiteY119" fmla="*/ 6262 h 9984"/>
                  <a:gd name="connsiteX120" fmla="*/ 3737 w 10000"/>
                  <a:gd name="connsiteY120" fmla="*/ 6486 h 9984"/>
                  <a:gd name="connsiteX121" fmla="*/ 3627 w 10000"/>
                  <a:gd name="connsiteY121" fmla="*/ 6682 h 9984"/>
                  <a:gd name="connsiteX122" fmla="*/ 3527 w 10000"/>
                  <a:gd name="connsiteY122" fmla="*/ 6860 h 9984"/>
                  <a:gd name="connsiteX123" fmla="*/ 3447 w 10000"/>
                  <a:gd name="connsiteY123" fmla="*/ 7012 h 9984"/>
                  <a:gd name="connsiteX124" fmla="*/ 3382 w 10000"/>
                  <a:gd name="connsiteY124" fmla="*/ 7128 h 9984"/>
                  <a:gd name="connsiteX125" fmla="*/ 3337 w 10000"/>
                  <a:gd name="connsiteY125" fmla="*/ 7227 h 9984"/>
                  <a:gd name="connsiteX126" fmla="*/ 3312 w 10000"/>
                  <a:gd name="connsiteY126" fmla="*/ 7274 h 9984"/>
                  <a:gd name="connsiteX127" fmla="*/ 3282 w 10000"/>
                  <a:gd name="connsiteY127" fmla="*/ 7345 h 9984"/>
                  <a:gd name="connsiteX128" fmla="*/ 3232 w 10000"/>
                  <a:gd name="connsiteY128" fmla="*/ 7452 h 9984"/>
                  <a:gd name="connsiteX129" fmla="*/ 3172 w 10000"/>
                  <a:gd name="connsiteY129" fmla="*/ 7577 h 9984"/>
                  <a:gd name="connsiteX130" fmla="*/ 3102 w 10000"/>
                  <a:gd name="connsiteY130" fmla="*/ 7720 h 9984"/>
                  <a:gd name="connsiteX131" fmla="*/ 3027 w 10000"/>
                  <a:gd name="connsiteY131" fmla="*/ 7871 h 9984"/>
                  <a:gd name="connsiteX132" fmla="*/ 2956 w 10000"/>
                  <a:gd name="connsiteY132" fmla="*/ 8023 h 9984"/>
                  <a:gd name="connsiteX133" fmla="*/ 2881 w 10000"/>
                  <a:gd name="connsiteY133" fmla="*/ 8166 h 9984"/>
                  <a:gd name="connsiteX134" fmla="*/ 2821 w 10000"/>
                  <a:gd name="connsiteY134" fmla="*/ 8282 h 9984"/>
                  <a:gd name="connsiteX135" fmla="*/ 2776 w 10000"/>
                  <a:gd name="connsiteY135" fmla="*/ 8374 h 9984"/>
                  <a:gd name="connsiteX136" fmla="*/ 2746 w 10000"/>
                  <a:gd name="connsiteY136" fmla="*/ 8436 h 9984"/>
                  <a:gd name="connsiteX137" fmla="*/ 2726 w 10000"/>
                  <a:gd name="connsiteY137" fmla="*/ 8507 h 9984"/>
                  <a:gd name="connsiteX138" fmla="*/ 2706 w 10000"/>
                  <a:gd name="connsiteY138" fmla="*/ 8633 h 9984"/>
                  <a:gd name="connsiteX139" fmla="*/ 2686 w 10000"/>
                  <a:gd name="connsiteY139" fmla="*/ 8811 h 9984"/>
                  <a:gd name="connsiteX140" fmla="*/ 2671 w 10000"/>
                  <a:gd name="connsiteY140" fmla="*/ 9007 h 9984"/>
                  <a:gd name="connsiteX141" fmla="*/ 2661 w 10000"/>
                  <a:gd name="connsiteY141" fmla="*/ 9222 h 9984"/>
                  <a:gd name="connsiteX142" fmla="*/ 2651 w 10000"/>
                  <a:gd name="connsiteY142" fmla="*/ 9435 h 9984"/>
                  <a:gd name="connsiteX143" fmla="*/ 2646 w 10000"/>
                  <a:gd name="connsiteY143" fmla="*/ 9625 h 9984"/>
                  <a:gd name="connsiteX144" fmla="*/ 2641 w 10000"/>
                  <a:gd name="connsiteY144" fmla="*/ 9778 h 9984"/>
                  <a:gd name="connsiteX145" fmla="*/ 2631 w 10000"/>
                  <a:gd name="connsiteY145" fmla="*/ 9885 h 9984"/>
                  <a:gd name="connsiteX146" fmla="*/ 2631 w 10000"/>
                  <a:gd name="connsiteY146" fmla="*/ 9920 h 9984"/>
                  <a:gd name="connsiteX147" fmla="*/ 2631 w 10000"/>
                  <a:gd name="connsiteY147" fmla="*/ 9920 h 9984"/>
                  <a:gd name="connsiteX148" fmla="*/ 2646 w 10000"/>
                  <a:gd name="connsiteY148" fmla="*/ 9920 h 9984"/>
                  <a:gd name="connsiteX149" fmla="*/ 2651 w 10000"/>
                  <a:gd name="connsiteY149" fmla="*/ 9929 h 9984"/>
                  <a:gd name="connsiteX150" fmla="*/ 2671 w 10000"/>
                  <a:gd name="connsiteY150" fmla="*/ 9929 h 9984"/>
                  <a:gd name="connsiteX151" fmla="*/ 2686 w 10000"/>
                  <a:gd name="connsiteY151" fmla="*/ 9938 h 9984"/>
                  <a:gd name="connsiteX152" fmla="*/ 2711 w 10000"/>
                  <a:gd name="connsiteY152" fmla="*/ 9938 h 9984"/>
                  <a:gd name="connsiteX153" fmla="*/ 2731 w 10000"/>
                  <a:gd name="connsiteY153" fmla="*/ 9956 h 9984"/>
                  <a:gd name="connsiteX154" fmla="*/ 2756 w 10000"/>
                  <a:gd name="connsiteY154" fmla="*/ 9965 h 9984"/>
                  <a:gd name="connsiteX155" fmla="*/ 2786 w 10000"/>
                  <a:gd name="connsiteY155" fmla="*/ 9965 h 9984"/>
                  <a:gd name="connsiteX156" fmla="*/ 2811 w 10000"/>
                  <a:gd name="connsiteY156" fmla="*/ 9974 h 9984"/>
                  <a:gd name="connsiteX157" fmla="*/ 2836 w 10000"/>
                  <a:gd name="connsiteY157" fmla="*/ 9983 h 9984"/>
                  <a:gd name="connsiteX158" fmla="*/ 2776 w 10000"/>
                  <a:gd name="connsiteY158" fmla="*/ 9983 h 9984"/>
                  <a:gd name="connsiteX159" fmla="*/ 2716 w 10000"/>
                  <a:gd name="connsiteY159" fmla="*/ 9965 h 9984"/>
                  <a:gd name="connsiteX160" fmla="*/ 2646 w 10000"/>
                  <a:gd name="connsiteY160" fmla="*/ 9938 h 9984"/>
                  <a:gd name="connsiteX161" fmla="*/ 2561 w 10000"/>
                  <a:gd name="connsiteY161" fmla="*/ 9920 h 9984"/>
                  <a:gd name="connsiteX162" fmla="*/ 2401 w 10000"/>
                  <a:gd name="connsiteY162" fmla="*/ 9849 h 9984"/>
                  <a:gd name="connsiteX163" fmla="*/ 2266 w 10000"/>
                  <a:gd name="connsiteY163" fmla="*/ 9742 h 9984"/>
                  <a:gd name="connsiteX164" fmla="*/ 2161 w 10000"/>
                  <a:gd name="connsiteY164" fmla="*/ 9608 h 9984"/>
                  <a:gd name="connsiteX165" fmla="*/ 2066 w 10000"/>
                  <a:gd name="connsiteY165" fmla="*/ 9455 h 9984"/>
                  <a:gd name="connsiteX166" fmla="*/ 2001 w 10000"/>
                  <a:gd name="connsiteY166" fmla="*/ 9293 h 9984"/>
                  <a:gd name="connsiteX167" fmla="*/ 1951 w 10000"/>
                  <a:gd name="connsiteY167" fmla="*/ 9105 h 9984"/>
                  <a:gd name="connsiteX168" fmla="*/ 1911 w 10000"/>
                  <a:gd name="connsiteY168" fmla="*/ 8927 h 9984"/>
                  <a:gd name="connsiteX169" fmla="*/ 1881 w 10000"/>
                  <a:gd name="connsiteY169" fmla="*/ 8740 h 9984"/>
                  <a:gd name="connsiteX170" fmla="*/ 1871 w 10000"/>
                  <a:gd name="connsiteY170" fmla="*/ 8552 h 9984"/>
                  <a:gd name="connsiteX171" fmla="*/ 1861 w 10000"/>
                  <a:gd name="connsiteY171" fmla="*/ 8374 h 9984"/>
                  <a:gd name="connsiteX172" fmla="*/ 1861 w 10000"/>
                  <a:gd name="connsiteY172" fmla="*/ 8211 h 9984"/>
                  <a:gd name="connsiteX173" fmla="*/ 1871 w 10000"/>
                  <a:gd name="connsiteY173" fmla="*/ 8067 h 9984"/>
                  <a:gd name="connsiteX174" fmla="*/ 1881 w 10000"/>
                  <a:gd name="connsiteY174" fmla="*/ 7951 h 9984"/>
                  <a:gd name="connsiteX175" fmla="*/ 1891 w 10000"/>
                  <a:gd name="connsiteY175" fmla="*/ 7862 h 9984"/>
                  <a:gd name="connsiteX176" fmla="*/ 1896 w 10000"/>
                  <a:gd name="connsiteY176" fmla="*/ 7800 h 9984"/>
                  <a:gd name="connsiteX177" fmla="*/ 1896 w 10000"/>
                  <a:gd name="connsiteY177" fmla="*/ 7773 h 9984"/>
                  <a:gd name="connsiteX178" fmla="*/ 2191 w 10000"/>
                  <a:gd name="connsiteY178" fmla="*/ 7021 h 9984"/>
                  <a:gd name="connsiteX179" fmla="*/ 2186 w 10000"/>
                  <a:gd name="connsiteY179" fmla="*/ 7003 h 9984"/>
                  <a:gd name="connsiteX180" fmla="*/ 2161 w 10000"/>
                  <a:gd name="connsiteY180" fmla="*/ 6931 h 9984"/>
                  <a:gd name="connsiteX181" fmla="*/ 2126 w 10000"/>
                  <a:gd name="connsiteY181" fmla="*/ 6824 h 9984"/>
                  <a:gd name="connsiteX182" fmla="*/ 2081 w 10000"/>
                  <a:gd name="connsiteY182" fmla="*/ 6655 h 9984"/>
                  <a:gd name="connsiteX183" fmla="*/ 2041 w 10000"/>
                  <a:gd name="connsiteY183" fmla="*/ 6557 h 9984"/>
                  <a:gd name="connsiteX184" fmla="*/ 1971 w 10000"/>
                  <a:gd name="connsiteY184" fmla="*/ 6432 h 9984"/>
                  <a:gd name="connsiteX185" fmla="*/ 1871 w 10000"/>
                  <a:gd name="connsiteY185" fmla="*/ 6307 h 9984"/>
                  <a:gd name="connsiteX186" fmla="*/ 1751 w 10000"/>
                  <a:gd name="connsiteY186" fmla="*/ 6164 h 9984"/>
                  <a:gd name="connsiteX187" fmla="*/ 1621 w 10000"/>
                  <a:gd name="connsiteY187" fmla="*/ 6010 h 9984"/>
                  <a:gd name="connsiteX188" fmla="*/ 1471 w 10000"/>
                  <a:gd name="connsiteY188" fmla="*/ 5850 h 9984"/>
                  <a:gd name="connsiteX189" fmla="*/ 1311 w 10000"/>
                  <a:gd name="connsiteY189" fmla="*/ 5679 h 9984"/>
                  <a:gd name="connsiteX190" fmla="*/ 1146 w 10000"/>
                  <a:gd name="connsiteY190" fmla="*/ 5528 h 9984"/>
                  <a:gd name="connsiteX191" fmla="*/ 980 w 10000"/>
                  <a:gd name="connsiteY191" fmla="*/ 5368 h 9984"/>
                  <a:gd name="connsiteX192" fmla="*/ 815 w 10000"/>
                  <a:gd name="connsiteY192" fmla="*/ 5215 h 9984"/>
                  <a:gd name="connsiteX193" fmla="*/ 655 w 10000"/>
                  <a:gd name="connsiteY193" fmla="*/ 5064 h 9984"/>
                  <a:gd name="connsiteX194" fmla="*/ 510 w 10000"/>
                  <a:gd name="connsiteY194" fmla="*/ 4928 h 9984"/>
                  <a:gd name="connsiteX195" fmla="*/ 370 w 10000"/>
                  <a:gd name="connsiteY195" fmla="*/ 4812 h 9984"/>
                  <a:gd name="connsiteX196" fmla="*/ 245 w 10000"/>
                  <a:gd name="connsiteY196" fmla="*/ 4695 h 9984"/>
                  <a:gd name="connsiteX197" fmla="*/ 145 w 10000"/>
                  <a:gd name="connsiteY197" fmla="*/ 4615 h 9984"/>
                  <a:gd name="connsiteX198" fmla="*/ 70 w 10000"/>
                  <a:gd name="connsiteY198" fmla="*/ 4544 h 9984"/>
                  <a:gd name="connsiteX199" fmla="*/ 20 w 10000"/>
                  <a:gd name="connsiteY199" fmla="*/ 4508 h 9984"/>
                  <a:gd name="connsiteX200" fmla="*/ 0 w 10000"/>
                  <a:gd name="connsiteY200" fmla="*/ 4499 h 9984"/>
                  <a:gd name="connsiteX201" fmla="*/ 15 w 10000"/>
                  <a:gd name="connsiteY201" fmla="*/ 4472 h 9984"/>
                  <a:gd name="connsiteX202" fmla="*/ 40 w 10000"/>
                  <a:gd name="connsiteY202" fmla="*/ 4437 h 9984"/>
                  <a:gd name="connsiteX203" fmla="*/ 90 w 10000"/>
                  <a:gd name="connsiteY203" fmla="*/ 4366 h 9984"/>
                  <a:gd name="connsiteX204" fmla="*/ 140 w 10000"/>
                  <a:gd name="connsiteY204" fmla="*/ 4294 h 9984"/>
                  <a:gd name="connsiteX205" fmla="*/ 200 w 10000"/>
                  <a:gd name="connsiteY205" fmla="*/ 4205 h 9984"/>
                  <a:gd name="connsiteX206" fmla="*/ 260 w 10000"/>
                  <a:gd name="connsiteY206" fmla="*/ 4124 h 9984"/>
                  <a:gd name="connsiteX207" fmla="*/ 310 w 10000"/>
                  <a:gd name="connsiteY207" fmla="*/ 4053 h 9984"/>
                  <a:gd name="connsiteX208" fmla="*/ 355 w 10000"/>
                  <a:gd name="connsiteY208" fmla="*/ 3982 h 9984"/>
                  <a:gd name="connsiteX209" fmla="*/ 390 w 10000"/>
                  <a:gd name="connsiteY209" fmla="*/ 3937 h 9984"/>
                  <a:gd name="connsiteX210" fmla="*/ 435 w 10000"/>
                  <a:gd name="connsiteY210" fmla="*/ 3900 h 9984"/>
                  <a:gd name="connsiteX211" fmla="*/ 515 w 10000"/>
                  <a:gd name="connsiteY211" fmla="*/ 3872 h 9984"/>
                  <a:gd name="connsiteX212" fmla="*/ 615 w 10000"/>
                  <a:gd name="connsiteY212" fmla="*/ 3863 h 9984"/>
                  <a:gd name="connsiteX213" fmla="*/ 710 w 10000"/>
                  <a:gd name="connsiteY213" fmla="*/ 3845 h 9984"/>
                  <a:gd name="connsiteX214" fmla="*/ 810 w 10000"/>
                  <a:gd name="connsiteY214" fmla="*/ 3845 h 9984"/>
                  <a:gd name="connsiteX215" fmla="*/ 895 w 10000"/>
                  <a:gd name="connsiteY215" fmla="*/ 3863 h 9984"/>
                  <a:gd name="connsiteX216" fmla="*/ 960 w 10000"/>
                  <a:gd name="connsiteY216" fmla="*/ 3872 h 9984"/>
                  <a:gd name="connsiteX217" fmla="*/ 1021 w 10000"/>
                  <a:gd name="connsiteY217" fmla="*/ 3863 h 9984"/>
                  <a:gd name="connsiteX218" fmla="*/ 1086 w 10000"/>
                  <a:gd name="connsiteY218" fmla="*/ 3801 h 9984"/>
                  <a:gd name="connsiteX219" fmla="*/ 1161 w 10000"/>
                  <a:gd name="connsiteY219" fmla="*/ 3720 h 9984"/>
                  <a:gd name="connsiteX220" fmla="*/ 1231 w 10000"/>
                  <a:gd name="connsiteY220" fmla="*/ 3613 h 9984"/>
                  <a:gd name="connsiteX221" fmla="*/ 1306 w 10000"/>
                  <a:gd name="connsiteY221" fmla="*/ 3523 h 9984"/>
                  <a:gd name="connsiteX222" fmla="*/ 1366 w 10000"/>
                  <a:gd name="connsiteY222" fmla="*/ 3434 h 9984"/>
                  <a:gd name="connsiteX223" fmla="*/ 1416 w 10000"/>
                  <a:gd name="connsiteY223" fmla="*/ 3390 h 9984"/>
                  <a:gd name="connsiteX224" fmla="*/ 1481 w 10000"/>
                  <a:gd name="connsiteY224" fmla="*/ 3328 h 9984"/>
                  <a:gd name="connsiteX225" fmla="*/ 1556 w 10000"/>
                  <a:gd name="connsiteY225" fmla="*/ 3274 h 9984"/>
                  <a:gd name="connsiteX226" fmla="*/ 1626 w 10000"/>
                  <a:gd name="connsiteY226" fmla="*/ 3212 h 9984"/>
                  <a:gd name="connsiteX227" fmla="*/ 1691 w 10000"/>
                  <a:gd name="connsiteY227" fmla="*/ 3158 h 9984"/>
                  <a:gd name="connsiteX228" fmla="*/ 1751 w 10000"/>
                  <a:gd name="connsiteY228" fmla="*/ 3123 h 9984"/>
                  <a:gd name="connsiteX229" fmla="*/ 1791 w 10000"/>
                  <a:gd name="connsiteY229" fmla="*/ 3087 h 9984"/>
                  <a:gd name="connsiteX230" fmla="*/ 1806 w 10000"/>
                  <a:gd name="connsiteY230" fmla="*/ 3078 h 9984"/>
                  <a:gd name="connsiteX231" fmla="*/ 1806 w 10000"/>
                  <a:gd name="connsiteY231" fmla="*/ 3051 h 9984"/>
                  <a:gd name="connsiteX232" fmla="*/ 1796 w 10000"/>
                  <a:gd name="connsiteY232" fmla="*/ 2988 h 9984"/>
                  <a:gd name="connsiteX233" fmla="*/ 1791 w 10000"/>
                  <a:gd name="connsiteY233" fmla="*/ 2899 h 9984"/>
                  <a:gd name="connsiteX234" fmla="*/ 1791 w 10000"/>
                  <a:gd name="connsiteY234" fmla="*/ 2801 h 9984"/>
                  <a:gd name="connsiteX235" fmla="*/ 1796 w 10000"/>
                  <a:gd name="connsiteY235" fmla="*/ 2727 h 9984"/>
                  <a:gd name="connsiteX236" fmla="*/ 1811 w 10000"/>
                  <a:gd name="connsiteY236" fmla="*/ 2629 h 9984"/>
                  <a:gd name="connsiteX237" fmla="*/ 1826 w 10000"/>
                  <a:gd name="connsiteY237" fmla="*/ 2477 h 9984"/>
                  <a:gd name="connsiteX238" fmla="*/ 1846 w 10000"/>
                  <a:gd name="connsiteY238" fmla="*/ 2299 h 9984"/>
                  <a:gd name="connsiteX239" fmla="*/ 1871 w 10000"/>
                  <a:gd name="connsiteY239" fmla="*/ 2094 h 9984"/>
                  <a:gd name="connsiteX240" fmla="*/ 1896 w 10000"/>
                  <a:gd name="connsiteY240" fmla="*/ 1906 h 9984"/>
                  <a:gd name="connsiteX241" fmla="*/ 1916 w 10000"/>
                  <a:gd name="connsiteY241" fmla="*/ 1719 h 9984"/>
                  <a:gd name="connsiteX242" fmla="*/ 1936 w 10000"/>
                  <a:gd name="connsiteY242" fmla="*/ 1555 h 9984"/>
                  <a:gd name="connsiteX243" fmla="*/ 1956 w 10000"/>
                  <a:gd name="connsiteY243" fmla="*/ 1431 h 9984"/>
                  <a:gd name="connsiteX244" fmla="*/ 1971 w 10000"/>
                  <a:gd name="connsiteY244" fmla="*/ 1332 h 9984"/>
                  <a:gd name="connsiteX245" fmla="*/ 1971 w 10000"/>
                  <a:gd name="connsiteY245" fmla="*/ 1305 h 9984"/>
                  <a:gd name="connsiteX246" fmla="*/ 2006 w 10000"/>
                  <a:gd name="connsiteY246" fmla="*/ 1269 h 9984"/>
                  <a:gd name="connsiteX247" fmla="*/ 2076 w 10000"/>
                  <a:gd name="connsiteY247" fmla="*/ 1243 h 9984"/>
                  <a:gd name="connsiteX248" fmla="*/ 2166 w 10000"/>
                  <a:gd name="connsiteY248" fmla="*/ 1180 h 9984"/>
                  <a:gd name="connsiteX249" fmla="*/ 2286 w 10000"/>
                  <a:gd name="connsiteY249" fmla="*/ 1136 h 9984"/>
                  <a:gd name="connsiteX250" fmla="*/ 2421 w 10000"/>
                  <a:gd name="connsiteY250" fmla="*/ 1065 h 9984"/>
                  <a:gd name="connsiteX251" fmla="*/ 2566 w 10000"/>
                  <a:gd name="connsiteY251" fmla="*/ 993 h 9984"/>
                  <a:gd name="connsiteX252" fmla="*/ 2716 w 10000"/>
                  <a:gd name="connsiteY252" fmla="*/ 931 h 9984"/>
                  <a:gd name="connsiteX253" fmla="*/ 2871 w 10000"/>
                  <a:gd name="connsiteY253" fmla="*/ 860 h 9984"/>
                  <a:gd name="connsiteX254" fmla="*/ 3022 w 10000"/>
                  <a:gd name="connsiteY254" fmla="*/ 797 h 9984"/>
                  <a:gd name="connsiteX255" fmla="*/ 3152 w 10000"/>
                  <a:gd name="connsiteY255" fmla="*/ 734 h 9984"/>
                  <a:gd name="connsiteX256" fmla="*/ 3277 w 10000"/>
                  <a:gd name="connsiteY256" fmla="*/ 690 h 9984"/>
                  <a:gd name="connsiteX257" fmla="*/ 3377 w 10000"/>
                  <a:gd name="connsiteY257" fmla="*/ 636 h 9984"/>
                  <a:gd name="connsiteX258" fmla="*/ 3447 w 10000"/>
                  <a:gd name="connsiteY258" fmla="*/ 610 h 9984"/>
                  <a:gd name="connsiteX259" fmla="*/ 3487 w 10000"/>
                  <a:gd name="connsiteY259" fmla="*/ 583 h 9984"/>
                  <a:gd name="connsiteX260" fmla="*/ 3532 w 10000"/>
                  <a:gd name="connsiteY260" fmla="*/ 553 h 9984"/>
                  <a:gd name="connsiteX261" fmla="*/ 3612 w 10000"/>
                  <a:gd name="connsiteY261" fmla="*/ 517 h 9984"/>
                  <a:gd name="connsiteX262" fmla="*/ 3712 w 10000"/>
                  <a:gd name="connsiteY262" fmla="*/ 482 h 9984"/>
                  <a:gd name="connsiteX263" fmla="*/ 3822 w 10000"/>
                  <a:gd name="connsiteY263" fmla="*/ 446 h 9984"/>
                  <a:gd name="connsiteX264" fmla="*/ 3942 w 10000"/>
                  <a:gd name="connsiteY264" fmla="*/ 402 h 9984"/>
                  <a:gd name="connsiteX265" fmla="*/ 4062 w 10000"/>
                  <a:gd name="connsiteY265" fmla="*/ 366 h 9984"/>
                  <a:gd name="connsiteX266" fmla="*/ 4167 w 10000"/>
                  <a:gd name="connsiteY266" fmla="*/ 330 h 9984"/>
                  <a:gd name="connsiteX267" fmla="*/ 4242 w 10000"/>
                  <a:gd name="connsiteY267" fmla="*/ 313 h 9984"/>
                  <a:gd name="connsiteX268" fmla="*/ 4302 w 10000"/>
                  <a:gd name="connsiteY268" fmla="*/ 286 h 9984"/>
                  <a:gd name="connsiteX269" fmla="*/ 4322 w 10000"/>
                  <a:gd name="connsiteY269" fmla="*/ 286 h 9984"/>
                  <a:gd name="connsiteX270" fmla="*/ 4342 w 10000"/>
                  <a:gd name="connsiteY270" fmla="*/ 276 h 9984"/>
                  <a:gd name="connsiteX271" fmla="*/ 4387 w 10000"/>
                  <a:gd name="connsiteY271" fmla="*/ 240 h 9984"/>
                  <a:gd name="connsiteX272" fmla="*/ 4462 w 10000"/>
                  <a:gd name="connsiteY272" fmla="*/ 196 h 9984"/>
                  <a:gd name="connsiteX273" fmla="*/ 4547 w 10000"/>
                  <a:gd name="connsiteY273" fmla="*/ 142 h 9984"/>
                  <a:gd name="connsiteX274" fmla="*/ 4652 w 10000"/>
                  <a:gd name="connsiteY274" fmla="*/ 89 h 9984"/>
                  <a:gd name="connsiteX275" fmla="*/ 4762 w 10000"/>
                  <a:gd name="connsiteY275" fmla="*/ 53 h 9984"/>
                  <a:gd name="connsiteX276" fmla="*/ 4867 w 10000"/>
                  <a:gd name="connsiteY276" fmla="*/ 18 h 9984"/>
                  <a:gd name="connsiteX277" fmla="*/ 4982 w 10000"/>
                  <a:gd name="connsiteY277" fmla="*/ 0 h 9984"/>
                  <a:gd name="connsiteX0" fmla="*/ 4982 w 10000"/>
                  <a:gd name="connsiteY0" fmla="*/ 0 h 9999"/>
                  <a:gd name="connsiteX1" fmla="*/ 5078 w 10000"/>
                  <a:gd name="connsiteY1" fmla="*/ 18 h 9999"/>
                  <a:gd name="connsiteX2" fmla="*/ 5158 w 10000"/>
                  <a:gd name="connsiteY2" fmla="*/ 71 h 9999"/>
                  <a:gd name="connsiteX3" fmla="*/ 5223 w 10000"/>
                  <a:gd name="connsiteY3" fmla="*/ 160 h 9999"/>
                  <a:gd name="connsiteX4" fmla="*/ 5278 w 10000"/>
                  <a:gd name="connsiteY4" fmla="*/ 276 h 9999"/>
                  <a:gd name="connsiteX5" fmla="*/ 5318 w 10000"/>
                  <a:gd name="connsiteY5" fmla="*/ 394 h 9999"/>
                  <a:gd name="connsiteX6" fmla="*/ 5343 w 10000"/>
                  <a:gd name="connsiteY6" fmla="*/ 510 h 9999"/>
                  <a:gd name="connsiteX7" fmla="*/ 5358 w 10000"/>
                  <a:gd name="connsiteY7" fmla="*/ 628 h 9999"/>
                  <a:gd name="connsiteX8" fmla="*/ 5368 w 10000"/>
                  <a:gd name="connsiteY8" fmla="*/ 726 h 9999"/>
                  <a:gd name="connsiteX9" fmla="*/ 5368 w 10000"/>
                  <a:gd name="connsiteY9" fmla="*/ 798 h 9999"/>
                  <a:gd name="connsiteX10" fmla="*/ 5373 w 10000"/>
                  <a:gd name="connsiteY10" fmla="*/ 815 h 9999"/>
                  <a:gd name="connsiteX11" fmla="*/ 5388 w 10000"/>
                  <a:gd name="connsiteY11" fmla="*/ 806 h 9999"/>
                  <a:gd name="connsiteX12" fmla="*/ 5443 w 10000"/>
                  <a:gd name="connsiteY12" fmla="*/ 798 h 9999"/>
                  <a:gd name="connsiteX13" fmla="*/ 5508 w 10000"/>
                  <a:gd name="connsiteY13" fmla="*/ 771 h 9999"/>
                  <a:gd name="connsiteX14" fmla="*/ 5578 w 10000"/>
                  <a:gd name="connsiteY14" fmla="*/ 771 h 9999"/>
                  <a:gd name="connsiteX15" fmla="*/ 5643 w 10000"/>
                  <a:gd name="connsiteY15" fmla="*/ 780 h 9999"/>
                  <a:gd name="connsiteX16" fmla="*/ 5703 w 10000"/>
                  <a:gd name="connsiteY16" fmla="*/ 815 h 9999"/>
                  <a:gd name="connsiteX17" fmla="*/ 5748 w 10000"/>
                  <a:gd name="connsiteY17" fmla="*/ 861 h 9999"/>
                  <a:gd name="connsiteX18" fmla="*/ 5808 w 10000"/>
                  <a:gd name="connsiteY18" fmla="*/ 932 h 9999"/>
                  <a:gd name="connsiteX19" fmla="*/ 5873 w 10000"/>
                  <a:gd name="connsiteY19" fmla="*/ 1022 h 9999"/>
                  <a:gd name="connsiteX20" fmla="*/ 5933 w 10000"/>
                  <a:gd name="connsiteY20" fmla="*/ 1102 h 9999"/>
                  <a:gd name="connsiteX21" fmla="*/ 5988 w 10000"/>
                  <a:gd name="connsiteY21" fmla="*/ 1174 h 9999"/>
                  <a:gd name="connsiteX22" fmla="*/ 6018 w 10000"/>
                  <a:gd name="connsiteY22" fmla="*/ 1218 h 9999"/>
                  <a:gd name="connsiteX23" fmla="*/ 6033 w 10000"/>
                  <a:gd name="connsiteY23" fmla="*/ 1245 h 9999"/>
                  <a:gd name="connsiteX24" fmla="*/ 6123 w 10000"/>
                  <a:gd name="connsiteY24" fmla="*/ 1289 h 9999"/>
                  <a:gd name="connsiteX25" fmla="*/ 6238 w 10000"/>
                  <a:gd name="connsiteY25" fmla="*/ 1325 h 9999"/>
                  <a:gd name="connsiteX26" fmla="*/ 6373 w 10000"/>
                  <a:gd name="connsiteY26" fmla="*/ 1343 h 9999"/>
                  <a:gd name="connsiteX27" fmla="*/ 6533 w 10000"/>
                  <a:gd name="connsiteY27" fmla="*/ 1343 h 9999"/>
                  <a:gd name="connsiteX28" fmla="*/ 6698 w 10000"/>
                  <a:gd name="connsiteY28" fmla="*/ 1343 h 9999"/>
                  <a:gd name="connsiteX29" fmla="*/ 6868 w 10000"/>
                  <a:gd name="connsiteY29" fmla="*/ 1334 h 9999"/>
                  <a:gd name="connsiteX30" fmla="*/ 7039 w 10000"/>
                  <a:gd name="connsiteY30" fmla="*/ 1307 h 9999"/>
                  <a:gd name="connsiteX31" fmla="*/ 7204 w 10000"/>
                  <a:gd name="connsiteY31" fmla="*/ 1298 h 9999"/>
                  <a:gd name="connsiteX32" fmla="*/ 7349 w 10000"/>
                  <a:gd name="connsiteY32" fmla="*/ 1271 h 9999"/>
                  <a:gd name="connsiteX33" fmla="*/ 7479 w 10000"/>
                  <a:gd name="connsiteY33" fmla="*/ 1254 h 9999"/>
                  <a:gd name="connsiteX34" fmla="*/ 7589 w 10000"/>
                  <a:gd name="connsiteY34" fmla="*/ 1245 h 9999"/>
                  <a:gd name="connsiteX35" fmla="*/ 7664 w 10000"/>
                  <a:gd name="connsiteY35" fmla="*/ 1245 h 9999"/>
                  <a:gd name="connsiteX36" fmla="*/ 7709 w 10000"/>
                  <a:gd name="connsiteY36" fmla="*/ 1245 h 9999"/>
                  <a:gd name="connsiteX37" fmla="*/ 7754 w 10000"/>
                  <a:gd name="connsiteY37" fmla="*/ 1254 h 9999"/>
                  <a:gd name="connsiteX38" fmla="*/ 7839 w 10000"/>
                  <a:gd name="connsiteY38" fmla="*/ 1254 h 9999"/>
                  <a:gd name="connsiteX39" fmla="*/ 7964 w 10000"/>
                  <a:gd name="connsiteY39" fmla="*/ 1254 h 9999"/>
                  <a:gd name="connsiteX40" fmla="*/ 8104 w 10000"/>
                  <a:gd name="connsiteY40" fmla="*/ 1254 h 9999"/>
                  <a:gd name="connsiteX41" fmla="*/ 8264 w 10000"/>
                  <a:gd name="connsiteY41" fmla="*/ 1254 h 9999"/>
                  <a:gd name="connsiteX42" fmla="*/ 8419 w 10000"/>
                  <a:gd name="connsiteY42" fmla="*/ 1254 h 9999"/>
                  <a:gd name="connsiteX43" fmla="*/ 8569 w 10000"/>
                  <a:gd name="connsiteY43" fmla="*/ 1254 h 9999"/>
                  <a:gd name="connsiteX44" fmla="*/ 8709 w 10000"/>
                  <a:gd name="connsiteY44" fmla="*/ 1245 h 9999"/>
                  <a:gd name="connsiteX45" fmla="*/ 8829 w 10000"/>
                  <a:gd name="connsiteY45" fmla="*/ 1245 h 9999"/>
                  <a:gd name="connsiteX46" fmla="*/ 8914 w 10000"/>
                  <a:gd name="connsiteY46" fmla="*/ 1245 h 9999"/>
                  <a:gd name="connsiteX47" fmla="*/ 8959 w 10000"/>
                  <a:gd name="connsiteY47" fmla="*/ 1245 h 9999"/>
                  <a:gd name="connsiteX48" fmla="*/ 8999 w 10000"/>
                  <a:gd name="connsiteY48" fmla="*/ 1245 h 9999"/>
                  <a:gd name="connsiteX49" fmla="*/ 9070 w 10000"/>
                  <a:gd name="connsiteY49" fmla="*/ 1245 h 9999"/>
                  <a:gd name="connsiteX50" fmla="*/ 9170 w 10000"/>
                  <a:gd name="connsiteY50" fmla="*/ 1245 h 9999"/>
                  <a:gd name="connsiteX51" fmla="*/ 9290 w 10000"/>
                  <a:gd name="connsiteY51" fmla="*/ 1245 h 9999"/>
                  <a:gd name="connsiteX52" fmla="*/ 9405 w 10000"/>
                  <a:gd name="connsiteY52" fmla="*/ 1245 h 9999"/>
                  <a:gd name="connsiteX53" fmla="*/ 9635 w 10000"/>
                  <a:gd name="connsiteY53" fmla="*/ 1245 h 9999"/>
                  <a:gd name="connsiteX54" fmla="*/ 9720 w 10000"/>
                  <a:gd name="connsiteY54" fmla="*/ 1245 h 9999"/>
                  <a:gd name="connsiteX55" fmla="*/ 9780 w 10000"/>
                  <a:gd name="connsiteY55" fmla="*/ 1245 h 9999"/>
                  <a:gd name="connsiteX56" fmla="*/ 9800 w 10000"/>
                  <a:gd name="connsiteY56" fmla="*/ 1245 h 9999"/>
                  <a:gd name="connsiteX57" fmla="*/ 9815 w 10000"/>
                  <a:gd name="connsiteY57" fmla="*/ 1263 h 9999"/>
                  <a:gd name="connsiteX58" fmla="*/ 9840 w 10000"/>
                  <a:gd name="connsiteY58" fmla="*/ 1325 h 9999"/>
                  <a:gd name="connsiteX59" fmla="*/ 9880 w 10000"/>
                  <a:gd name="connsiteY59" fmla="*/ 1406 h 9999"/>
                  <a:gd name="connsiteX60" fmla="*/ 9920 w 10000"/>
                  <a:gd name="connsiteY60" fmla="*/ 1522 h 9999"/>
                  <a:gd name="connsiteX61" fmla="*/ 9960 w 10000"/>
                  <a:gd name="connsiteY61" fmla="*/ 1656 h 9999"/>
                  <a:gd name="connsiteX62" fmla="*/ 9990 w 10000"/>
                  <a:gd name="connsiteY62" fmla="*/ 1784 h 9999"/>
                  <a:gd name="connsiteX63" fmla="*/ 10000 w 10000"/>
                  <a:gd name="connsiteY63" fmla="*/ 1909 h 9999"/>
                  <a:gd name="connsiteX64" fmla="*/ 9985 w 10000"/>
                  <a:gd name="connsiteY64" fmla="*/ 2034 h 9999"/>
                  <a:gd name="connsiteX65" fmla="*/ 9945 w 10000"/>
                  <a:gd name="connsiteY65" fmla="*/ 2123 h 9999"/>
                  <a:gd name="connsiteX66" fmla="*/ 9880 w 10000"/>
                  <a:gd name="connsiteY66" fmla="*/ 2222 h 9999"/>
                  <a:gd name="connsiteX67" fmla="*/ 9795 w 10000"/>
                  <a:gd name="connsiteY67" fmla="*/ 2303 h 9999"/>
                  <a:gd name="connsiteX68" fmla="*/ 9695 w 10000"/>
                  <a:gd name="connsiteY68" fmla="*/ 2374 h 9999"/>
                  <a:gd name="connsiteX69" fmla="*/ 9595 w 10000"/>
                  <a:gd name="connsiteY69" fmla="*/ 2427 h 9999"/>
                  <a:gd name="connsiteX70" fmla="*/ 9505 w 10000"/>
                  <a:gd name="connsiteY70" fmla="*/ 2490 h 9999"/>
                  <a:gd name="connsiteX71" fmla="*/ 9435 w 10000"/>
                  <a:gd name="connsiteY71" fmla="*/ 2526 h 9999"/>
                  <a:gd name="connsiteX72" fmla="*/ 9380 w 10000"/>
                  <a:gd name="connsiteY72" fmla="*/ 2544 h 9999"/>
                  <a:gd name="connsiteX73" fmla="*/ 9360 w 10000"/>
                  <a:gd name="connsiteY73" fmla="*/ 2562 h 9999"/>
                  <a:gd name="connsiteX74" fmla="*/ 9615 w 10000"/>
                  <a:gd name="connsiteY74" fmla="*/ 2562 h 9999"/>
                  <a:gd name="connsiteX75" fmla="*/ 9750 w 10000"/>
                  <a:gd name="connsiteY75" fmla="*/ 3020 h 9999"/>
                  <a:gd name="connsiteX76" fmla="*/ 9670 w 10000"/>
                  <a:gd name="connsiteY76" fmla="*/ 3020 h 9999"/>
                  <a:gd name="connsiteX77" fmla="*/ 9570 w 10000"/>
                  <a:gd name="connsiteY77" fmla="*/ 3011 h 9999"/>
                  <a:gd name="connsiteX78" fmla="*/ 9460 w 10000"/>
                  <a:gd name="connsiteY78" fmla="*/ 2984 h 9999"/>
                  <a:gd name="connsiteX79" fmla="*/ 9330 w 10000"/>
                  <a:gd name="connsiteY79" fmla="*/ 2975 h 9999"/>
                  <a:gd name="connsiteX80" fmla="*/ 9185 w 10000"/>
                  <a:gd name="connsiteY80" fmla="*/ 2958 h 9999"/>
                  <a:gd name="connsiteX81" fmla="*/ 9030 w 10000"/>
                  <a:gd name="connsiteY81" fmla="*/ 2975 h 9999"/>
                  <a:gd name="connsiteX82" fmla="*/ 8884 w 10000"/>
                  <a:gd name="connsiteY82" fmla="*/ 3020 h 9999"/>
                  <a:gd name="connsiteX83" fmla="*/ 8789 w 10000"/>
                  <a:gd name="connsiteY83" fmla="*/ 3047 h 9999"/>
                  <a:gd name="connsiteX84" fmla="*/ 8654 w 10000"/>
                  <a:gd name="connsiteY84" fmla="*/ 3083 h 9999"/>
                  <a:gd name="connsiteX85" fmla="*/ 8484 w 10000"/>
                  <a:gd name="connsiteY85" fmla="*/ 3101 h 9999"/>
                  <a:gd name="connsiteX86" fmla="*/ 8279 w 10000"/>
                  <a:gd name="connsiteY86" fmla="*/ 3137 h 9999"/>
                  <a:gd name="connsiteX87" fmla="*/ 8059 w 10000"/>
                  <a:gd name="connsiteY87" fmla="*/ 3163 h 9999"/>
                  <a:gd name="connsiteX88" fmla="*/ 7819 w 10000"/>
                  <a:gd name="connsiteY88" fmla="*/ 3199 h 9999"/>
                  <a:gd name="connsiteX89" fmla="*/ 7574 w 10000"/>
                  <a:gd name="connsiteY89" fmla="*/ 3217 h 9999"/>
                  <a:gd name="connsiteX90" fmla="*/ 7324 w 10000"/>
                  <a:gd name="connsiteY90" fmla="*/ 3252 h 9999"/>
                  <a:gd name="connsiteX91" fmla="*/ 7074 w 10000"/>
                  <a:gd name="connsiteY91" fmla="*/ 3279 h 9999"/>
                  <a:gd name="connsiteX92" fmla="*/ 6833 w 10000"/>
                  <a:gd name="connsiteY92" fmla="*/ 3306 h 9999"/>
                  <a:gd name="connsiteX93" fmla="*/ 6613 w 10000"/>
                  <a:gd name="connsiteY93" fmla="*/ 3324 h 9999"/>
                  <a:gd name="connsiteX94" fmla="*/ 6413 w 10000"/>
                  <a:gd name="connsiteY94" fmla="*/ 3333 h 9999"/>
                  <a:gd name="connsiteX95" fmla="*/ 6248 w 10000"/>
                  <a:gd name="connsiteY95" fmla="*/ 3359 h 9999"/>
                  <a:gd name="connsiteX96" fmla="*/ 6118 w 10000"/>
                  <a:gd name="connsiteY96" fmla="*/ 3368 h 9999"/>
                  <a:gd name="connsiteX97" fmla="*/ 6033 w 10000"/>
                  <a:gd name="connsiteY97" fmla="*/ 3386 h 9999"/>
                  <a:gd name="connsiteX98" fmla="*/ 5928 w 10000"/>
                  <a:gd name="connsiteY98" fmla="*/ 3395 h 9999"/>
                  <a:gd name="connsiteX99" fmla="*/ 5808 w 10000"/>
                  <a:gd name="connsiteY99" fmla="*/ 3422 h 9999"/>
                  <a:gd name="connsiteX100" fmla="*/ 5693 w 10000"/>
                  <a:gd name="connsiteY100" fmla="*/ 3440 h 9999"/>
                  <a:gd name="connsiteX101" fmla="*/ 5578 w 10000"/>
                  <a:gd name="connsiteY101" fmla="*/ 3476 h 9999"/>
                  <a:gd name="connsiteX102" fmla="*/ 5473 w 10000"/>
                  <a:gd name="connsiteY102" fmla="*/ 3503 h 9999"/>
                  <a:gd name="connsiteX103" fmla="*/ 5383 w 10000"/>
                  <a:gd name="connsiteY103" fmla="*/ 3538 h 9999"/>
                  <a:gd name="connsiteX104" fmla="*/ 5308 w 10000"/>
                  <a:gd name="connsiteY104" fmla="*/ 3556 h 9999"/>
                  <a:gd name="connsiteX105" fmla="*/ 5263 w 10000"/>
                  <a:gd name="connsiteY105" fmla="*/ 3574 h 9999"/>
                  <a:gd name="connsiteX106" fmla="*/ 5243 w 10000"/>
                  <a:gd name="connsiteY106" fmla="*/ 3574 h 9999"/>
                  <a:gd name="connsiteX107" fmla="*/ 5213 w 10000"/>
                  <a:gd name="connsiteY107" fmla="*/ 3664 h 9999"/>
                  <a:gd name="connsiteX108" fmla="*/ 5158 w 10000"/>
                  <a:gd name="connsiteY108" fmla="*/ 3798 h 9999"/>
                  <a:gd name="connsiteX109" fmla="*/ 5088 w 10000"/>
                  <a:gd name="connsiteY109" fmla="*/ 3952 h 9999"/>
                  <a:gd name="connsiteX110" fmla="*/ 4992 w 10000"/>
                  <a:gd name="connsiteY110" fmla="*/ 4140 h 9999"/>
                  <a:gd name="connsiteX111" fmla="*/ 4887 w 10000"/>
                  <a:gd name="connsiteY111" fmla="*/ 4337 h 9999"/>
                  <a:gd name="connsiteX112" fmla="*/ 4777 w 10000"/>
                  <a:gd name="connsiteY112" fmla="*/ 4560 h 9999"/>
                  <a:gd name="connsiteX113" fmla="*/ 4652 w 10000"/>
                  <a:gd name="connsiteY113" fmla="*/ 4793 h 9999"/>
                  <a:gd name="connsiteX114" fmla="*/ 4522 w 10000"/>
                  <a:gd name="connsiteY114" fmla="*/ 5045 h 9999"/>
                  <a:gd name="connsiteX115" fmla="*/ 4387 w 10000"/>
                  <a:gd name="connsiteY115" fmla="*/ 5295 h 9999"/>
                  <a:gd name="connsiteX116" fmla="*/ 4252 w 10000"/>
                  <a:gd name="connsiteY116" fmla="*/ 5555 h 9999"/>
                  <a:gd name="connsiteX117" fmla="*/ 4112 w 10000"/>
                  <a:gd name="connsiteY117" fmla="*/ 5795 h 9999"/>
                  <a:gd name="connsiteX118" fmla="*/ 3982 w 10000"/>
                  <a:gd name="connsiteY118" fmla="*/ 6047 h 9999"/>
                  <a:gd name="connsiteX119" fmla="*/ 3857 w 10000"/>
                  <a:gd name="connsiteY119" fmla="*/ 6272 h 9999"/>
                  <a:gd name="connsiteX120" fmla="*/ 3737 w 10000"/>
                  <a:gd name="connsiteY120" fmla="*/ 6496 h 9999"/>
                  <a:gd name="connsiteX121" fmla="*/ 3627 w 10000"/>
                  <a:gd name="connsiteY121" fmla="*/ 6693 h 9999"/>
                  <a:gd name="connsiteX122" fmla="*/ 3527 w 10000"/>
                  <a:gd name="connsiteY122" fmla="*/ 6871 h 9999"/>
                  <a:gd name="connsiteX123" fmla="*/ 3447 w 10000"/>
                  <a:gd name="connsiteY123" fmla="*/ 7023 h 9999"/>
                  <a:gd name="connsiteX124" fmla="*/ 3382 w 10000"/>
                  <a:gd name="connsiteY124" fmla="*/ 7139 h 9999"/>
                  <a:gd name="connsiteX125" fmla="*/ 3337 w 10000"/>
                  <a:gd name="connsiteY125" fmla="*/ 7239 h 9999"/>
                  <a:gd name="connsiteX126" fmla="*/ 3312 w 10000"/>
                  <a:gd name="connsiteY126" fmla="*/ 7286 h 9999"/>
                  <a:gd name="connsiteX127" fmla="*/ 3282 w 10000"/>
                  <a:gd name="connsiteY127" fmla="*/ 7357 h 9999"/>
                  <a:gd name="connsiteX128" fmla="*/ 3232 w 10000"/>
                  <a:gd name="connsiteY128" fmla="*/ 7464 h 9999"/>
                  <a:gd name="connsiteX129" fmla="*/ 3172 w 10000"/>
                  <a:gd name="connsiteY129" fmla="*/ 7589 h 9999"/>
                  <a:gd name="connsiteX130" fmla="*/ 3102 w 10000"/>
                  <a:gd name="connsiteY130" fmla="*/ 7732 h 9999"/>
                  <a:gd name="connsiteX131" fmla="*/ 3027 w 10000"/>
                  <a:gd name="connsiteY131" fmla="*/ 7884 h 9999"/>
                  <a:gd name="connsiteX132" fmla="*/ 2956 w 10000"/>
                  <a:gd name="connsiteY132" fmla="*/ 8036 h 9999"/>
                  <a:gd name="connsiteX133" fmla="*/ 2881 w 10000"/>
                  <a:gd name="connsiteY133" fmla="*/ 8179 h 9999"/>
                  <a:gd name="connsiteX134" fmla="*/ 2821 w 10000"/>
                  <a:gd name="connsiteY134" fmla="*/ 8295 h 9999"/>
                  <a:gd name="connsiteX135" fmla="*/ 2776 w 10000"/>
                  <a:gd name="connsiteY135" fmla="*/ 8387 h 9999"/>
                  <a:gd name="connsiteX136" fmla="*/ 2746 w 10000"/>
                  <a:gd name="connsiteY136" fmla="*/ 8450 h 9999"/>
                  <a:gd name="connsiteX137" fmla="*/ 2726 w 10000"/>
                  <a:gd name="connsiteY137" fmla="*/ 8521 h 9999"/>
                  <a:gd name="connsiteX138" fmla="*/ 2706 w 10000"/>
                  <a:gd name="connsiteY138" fmla="*/ 8647 h 9999"/>
                  <a:gd name="connsiteX139" fmla="*/ 2686 w 10000"/>
                  <a:gd name="connsiteY139" fmla="*/ 8825 h 9999"/>
                  <a:gd name="connsiteX140" fmla="*/ 2671 w 10000"/>
                  <a:gd name="connsiteY140" fmla="*/ 9021 h 9999"/>
                  <a:gd name="connsiteX141" fmla="*/ 2661 w 10000"/>
                  <a:gd name="connsiteY141" fmla="*/ 9237 h 9999"/>
                  <a:gd name="connsiteX142" fmla="*/ 2651 w 10000"/>
                  <a:gd name="connsiteY142" fmla="*/ 9450 h 9999"/>
                  <a:gd name="connsiteX143" fmla="*/ 2646 w 10000"/>
                  <a:gd name="connsiteY143" fmla="*/ 9640 h 9999"/>
                  <a:gd name="connsiteX144" fmla="*/ 2641 w 10000"/>
                  <a:gd name="connsiteY144" fmla="*/ 9794 h 9999"/>
                  <a:gd name="connsiteX145" fmla="*/ 2631 w 10000"/>
                  <a:gd name="connsiteY145" fmla="*/ 9901 h 9999"/>
                  <a:gd name="connsiteX146" fmla="*/ 2631 w 10000"/>
                  <a:gd name="connsiteY146" fmla="*/ 9936 h 9999"/>
                  <a:gd name="connsiteX147" fmla="*/ 2631 w 10000"/>
                  <a:gd name="connsiteY147" fmla="*/ 9936 h 9999"/>
                  <a:gd name="connsiteX148" fmla="*/ 2646 w 10000"/>
                  <a:gd name="connsiteY148" fmla="*/ 9936 h 9999"/>
                  <a:gd name="connsiteX149" fmla="*/ 2651 w 10000"/>
                  <a:gd name="connsiteY149" fmla="*/ 9945 h 9999"/>
                  <a:gd name="connsiteX150" fmla="*/ 2671 w 10000"/>
                  <a:gd name="connsiteY150" fmla="*/ 9945 h 9999"/>
                  <a:gd name="connsiteX151" fmla="*/ 2686 w 10000"/>
                  <a:gd name="connsiteY151" fmla="*/ 9954 h 9999"/>
                  <a:gd name="connsiteX152" fmla="*/ 2711 w 10000"/>
                  <a:gd name="connsiteY152" fmla="*/ 9954 h 9999"/>
                  <a:gd name="connsiteX153" fmla="*/ 2731 w 10000"/>
                  <a:gd name="connsiteY153" fmla="*/ 9972 h 9999"/>
                  <a:gd name="connsiteX154" fmla="*/ 2756 w 10000"/>
                  <a:gd name="connsiteY154" fmla="*/ 9981 h 9999"/>
                  <a:gd name="connsiteX155" fmla="*/ 2786 w 10000"/>
                  <a:gd name="connsiteY155" fmla="*/ 9981 h 9999"/>
                  <a:gd name="connsiteX156" fmla="*/ 2811 w 10000"/>
                  <a:gd name="connsiteY156" fmla="*/ 9990 h 9999"/>
                  <a:gd name="connsiteX157" fmla="*/ 2776 w 10000"/>
                  <a:gd name="connsiteY157" fmla="*/ 9999 h 9999"/>
                  <a:gd name="connsiteX158" fmla="*/ 2716 w 10000"/>
                  <a:gd name="connsiteY158" fmla="*/ 9981 h 9999"/>
                  <a:gd name="connsiteX159" fmla="*/ 2646 w 10000"/>
                  <a:gd name="connsiteY159" fmla="*/ 9954 h 9999"/>
                  <a:gd name="connsiteX160" fmla="*/ 2561 w 10000"/>
                  <a:gd name="connsiteY160" fmla="*/ 9936 h 9999"/>
                  <a:gd name="connsiteX161" fmla="*/ 2401 w 10000"/>
                  <a:gd name="connsiteY161" fmla="*/ 9865 h 9999"/>
                  <a:gd name="connsiteX162" fmla="*/ 2266 w 10000"/>
                  <a:gd name="connsiteY162" fmla="*/ 9758 h 9999"/>
                  <a:gd name="connsiteX163" fmla="*/ 2161 w 10000"/>
                  <a:gd name="connsiteY163" fmla="*/ 9623 h 9999"/>
                  <a:gd name="connsiteX164" fmla="*/ 2066 w 10000"/>
                  <a:gd name="connsiteY164" fmla="*/ 9470 h 9999"/>
                  <a:gd name="connsiteX165" fmla="*/ 2001 w 10000"/>
                  <a:gd name="connsiteY165" fmla="*/ 9308 h 9999"/>
                  <a:gd name="connsiteX166" fmla="*/ 1951 w 10000"/>
                  <a:gd name="connsiteY166" fmla="*/ 9120 h 9999"/>
                  <a:gd name="connsiteX167" fmla="*/ 1911 w 10000"/>
                  <a:gd name="connsiteY167" fmla="*/ 8941 h 9999"/>
                  <a:gd name="connsiteX168" fmla="*/ 1881 w 10000"/>
                  <a:gd name="connsiteY168" fmla="*/ 8754 h 9999"/>
                  <a:gd name="connsiteX169" fmla="*/ 1871 w 10000"/>
                  <a:gd name="connsiteY169" fmla="*/ 8566 h 9999"/>
                  <a:gd name="connsiteX170" fmla="*/ 1861 w 10000"/>
                  <a:gd name="connsiteY170" fmla="*/ 8387 h 9999"/>
                  <a:gd name="connsiteX171" fmla="*/ 1861 w 10000"/>
                  <a:gd name="connsiteY171" fmla="*/ 8224 h 9999"/>
                  <a:gd name="connsiteX172" fmla="*/ 1871 w 10000"/>
                  <a:gd name="connsiteY172" fmla="*/ 8080 h 9999"/>
                  <a:gd name="connsiteX173" fmla="*/ 1881 w 10000"/>
                  <a:gd name="connsiteY173" fmla="*/ 7964 h 9999"/>
                  <a:gd name="connsiteX174" fmla="*/ 1891 w 10000"/>
                  <a:gd name="connsiteY174" fmla="*/ 7875 h 9999"/>
                  <a:gd name="connsiteX175" fmla="*/ 1896 w 10000"/>
                  <a:gd name="connsiteY175" fmla="*/ 7813 h 9999"/>
                  <a:gd name="connsiteX176" fmla="*/ 1896 w 10000"/>
                  <a:gd name="connsiteY176" fmla="*/ 7785 h 9999"/>
                  <a:gd name="connsiteX177" fmla="*/ 2191 w 10000"/>
                  <a:gd name="connsiteY177" fmla="*/ 7032 h 9999"/>
                  <a:gd name="connsiteX178" fmla="*/ 2186 w 10000"/>
                  <a:gd name="connsiteY178" fmla="*/ 7014 h 9999"/>
                  <a:gd name="connsiteX179" fmla="*/ 2161 w 10000"/>
                  <a:gd name="connsiteY179" fmla="*/ 6942 h 9999"/>
                  <a:gd name="connsiteX180" fmla="*/ 2126 w 10000"/>
                  <a:gd name="connsiteY180" fmla="*/ 6835 h 9999"/>
                  <a:gd name="connsiteX181" fmla="*/ 2081 w 10000"/>
                  <a:gd name="connsiteY181" fmla="*/ 6666 h 9999"/>
                  <a:gd name="connsiteX182" fmla="*/ 2041 w 10000"/>
                  <a:gd name="connsiteY182" fmla="*/ 6568 h 9999"/>
                  <a:gd name="connsiteX183" fmla="*/ 1971 w 10000"/>
                  <a:gd name="connsiteY183" fmla="*/ 6442 h 9999"/>
                  <a:gd name="connsiteX184" fmla="*/ 1871 w 10000"/>
                  <a:gd name="connsiteY184" fmla="*/ 6317 h 9999"/>
                  <a:gd name="connsiteX185" fmla="*/ 1751 w 10000"/>
                  <a:gd name="connsiteY185" fmla="*/ 6174 h 9999"/>
                  <a:gd name="connsiteX186" fmla="*/ 1621 w 10000"/>
                  <a:gd name="connsiteY186" fmla="*/ 6020 h 9999"/>
                  <a:gd name="connsiteX187" fmla="*/ 1471 w 10000"/>
                  <a:gd name="connsiteY187" fmla="*/ 5859 h 9999"/>
                  <a:gd name="connsiteX188" fmla="*/ 1311 w 10000"/>
                  <a:gd name="connsiteY188" fmla="*/ 5688 h 9999"/>
                  <a:gd name="connsiteX189" fmla="*/ 1146 w 10000"/>
                  <a:gd name="connsiteY189" fmla="*/ 5537 h 9999"/>
                  <a:gd name="connsiteX190" fmla="*/ 980 w 10000"/>
                  <a:gd name="connsiteY190" fmla="*/ 5377 h 9999"/>
                  <a:gd name="connsiteX191" fmla="*/ 815 w 10000"/>
                  <a:gd name="connsiteY191" fmla="*/ 5223 h 9999"/>
                  <a:gd name="connsiteX192" fmla="*/ 655 w 10000"/>
                  <a:gd name="connsiteY192" fmla="*/ 5072 h 9999"/>
                  <a:gd name="connsiteX193" fmla="*/ 510 w 10000"/>
                  <a:gd name="connsiteY193" fmla="*/ 4936 h 9999"/>
                  <a:gd name="connsiteX194" fmla="*/ 370 w 10000"/>
                  <a:gd name="connsiteY194" fmla="*/ 4820 h 9999"/>
                  <a:gd name="connsiteX195" fmla="*/ 245 w 10000"/>
                  <a:gd name="connsiteY195" fmla="*/ 4703 h 9999"/>
                  <a:gd name="connsiteX196" fmla="*/ 145 w 10000"/>
                  <a:gd name="connsiteY196" fmla="*/ 4622 h 9999"/>
                  <a:gd name="connsiteX197" fmla="*/ 70 w 10000"/>
                  <a:gd name="connsiteY197" fmla="*/ 4551 h 9999"/>
                  <a:gd name="connsiteX198" fmla="*/ 20 w 10000"/>
                  <a:gd name="connsiteY198" fmla="*/ 4515 h 9999"/>
                  <a:gd name="connsiteX199" fmla="*/ 0 w 10000"/>
                  <a:gd name="connsiteY199" fmla="*/ 4506 h 9999"/>
                  <a:gd name="connsiteX200" fmla="*/ 15 w 10000"/>
                  <a:gd name="connsiteY200" fmla="*/ 4479 h 9999"/>
                  <a:gd name="connsiteX201" fmla="*/ 40 w 10000"/>
                  <a:gd name="connsiteY201" fmla="*/ 4444 h 9999"/>
                  <a:gd name="connsiteX202" fmla="*/ 90 w 10000"/>
                  <a:gd name="connsiteY202" fmla="*/ 4373 h 9999"/>
                  <a:gd name="connsiteX203" fmla="*/ 140 w 10000"/>
                  <a:gd name="connsiteY203" fmla="*/ 4301 h 9999"/>
                  <a:gd name="connsiteX204" fmla="*/ 200 w 10000"/>
                  <a:gd name="connsiteY204" fmla="*/ 4212 h 9999"/>
                  <a:gd name="connsiteX205" fmla="*/ 260 w 10000"/>
                  <a:gd name="connsiteY205" fmla="*/ 4131 h 9999"/>
                  <a:gd name="connsiteX206" fmla="*/ 310 w 10000"/>
                  <a:gd name="connsiteY206" fmla="*/ 4059 h 9999"/>
                  <a:gd name="connsiteX207" fmla="*/ 355 w 10000"/>
                  <a:gd name="connsiteY207" fmla="*/ 3988 h 9999"/>
                  <a:gd name="connsiteX208" fmla="*/ 390 w 10000"/>
                  <a:gd name="connsiteY208" fmla="*/ 3943 h 9999"/>
                  <a:gd name="connsiteX209" fmla="*/ 435 w 10000"/>
                  <a:gd name="connsiteY209" fmla="*/ 3906 h 9999"/>
                  <a:gd name="connsiteX210" fmla="*/ 515 w 10000"/>
                  <a:gd name="connsiteY210" fmla="*/ 3878 h 9999"/>
                  <a:gd name="connsiteX211" fmla="*/ 615 w 10000"/>
                  <a:gd name="connsiteY211" fmla="*/ 3869 h 9999"/>
                  <a:gd name="connsiteX212" fmla="*/ 710 w 10000"/>
                  <a:gd name="connsiteY212" fmla="*/ 3851 h 9999"/>
                  <a:gd name="connsiteX213" fmla="*/ 810 w 10000"/>
                  <a:gd name="connsiteY213" fmla="*/ 3851 h 9999"/>
                  <a:gd name="connsiteX214" fmla="*/ 895 w 10000"/>
                  <a:gd name="connsiteY214" fmla="*/ 3869 h 9999"/>
                  <a:gd name="connsiteX215" fmla="*/ 960 w 10000"/>
                  <a:gd name="connsiteY215" fmla="*/ 3878 h 9999"/>
                  <a:gd name="connsiteX216" fmla="*/ 1021 w 10000"/>
                  <a:gd name="connsiteY216" fmla="*/ 3869 h 9999"/>
                  <a:gd name="connsiteX217" fmla="*/ 1086 w 10000"/>
                  <a:gd name="connsiteY217" fmla="*/ 3807 h 9999"/>
                  <a:gd name="connsiteX218" fmla="*/ 1161 w 10000"/>
                  <a:gd name="connsiteY218" fmla="*/ 3726 h 9999"/>
                  <a:gd name="connsiteX219" fmla="*/ 1231 w 10000"/>
                  <a:gd name="connsiteY219" fmla="*/ 3619 h 9999"/>
                  <a:gd name="connsiteX220" fmla="*/ 1306 w 10000"/>
                  <a:gd name="connsiteY220" fmla="*/ 3529 h 9999"/>
                  <a:gd name="connsiteX221" fmla="*/ 1366 w 10000"/>
                  <a:gd name="connsiteY221" fmla="*/ 3440 h 9999"/>
                  <a:gd name="connsiteX222" fmla="*/ 1416 w 10000"/>
                  <a:gd name="connsiteY222" fmla="*/ 3395 h 9999"/>
                  <a:gd name="connsiteX223" fmla="*/ 1481 w 10000"/>
                  <a:gd name="connsiteY223" fmla="*/ 3333 h 9999"/>
                  <a:gd name="connsiteX224" fmla="*/ 1556 w 10000"/>
                  <a:gd name="connsiteY224" fmla="*/ 3279 h 9999"/>
                  <a:gd name="connsiteX225" fmla="*/ 1626 w 10000"/>
                  <a:gd name="connsiteY225" fmla="*/ 3217 h 9999"/>
                  <a:gd name="connsiteX226" fmla="*/ 1691 w 10000"/>
                  <a:gd name="connsiteY226" fmla="*/ 3163 h 9999"/>
                  <a:gd name="connsiteX227" fmla="*/ 1751 w 10000"/>
                  <a:gd name="connsiteY227" fmla="*/ 3128 h 9999"/>
                  <a:gd name="connsiteX228" fmla="*/ 1791 w 10000"/>
                  <a:gd name="connsiteY228" fmla="*/ 3092 h 9999"/>
                  <a:gd name="connsiteX229" fmla="*/ 1806 w 10000"/>
                  <a:gd name="connsiteY229" fmla="*/ 3083 h 9999"/>
                  <a:gd name="connsiteX230" fmla="*/ 1806 w 10000"/>
                  <a:gd name="connsiteY230" fmla="*/ 3056 h 9999"/>
                  <a:gd name="connsiteX231" fmla="*/ 1796 w 10000"/>
                  <a:gd name="connsiteY231" fmla="*/ 2993 h 9999"/>
                  <a:gd name="connsiteX232" fmla="*/ 1791 w 10000"/>
                  <a:gd name="connsiteY232" fmla="*/ 2904 h 9999"/>
                  <a:gd name="connsiteX233" fmla="*/ 1791 w 10000"/>
                  <a:gd name="connsiteY233" fmla="*/ 2805 h 9999"/>
                  <a:gd name="connsiteX234" fmla="*/ 1796 w 10000"/>
                  <a:gd name="connsiteY234" fmla="*/ 2731 h 9999"/>
                  <a:gd name="connsiteX235" fmla="*/ 1811 w 10000"/>
                  <a:gd name="connsiteY235" fmla="*/ 2633 h 9999"/>
                  <a:gd name="connsiteX236" fmla="*/ 1826 w 10000"/>
                  <a:gd name="connsiteY236" fmla="*/ 2481 h 9999"/>
                  <a:gd name="connsiteX237" fmla="*/ 1846 w 10000"/>
                  <a:gd name="connsiteY237" fmla="*/ 2303 h 9999"/>
                  <a:gd name="connsiteX238" fmla="*/ 1871 w 10000"/>
                  <a:gd name="connsiteY238" fmla="*/ 2097 h 9999"/>
                  <a:gd name="connsiteX239" fmla="*/ 1896 w 10000"/>
                  <a:gd name="connsiteY239" fmla="*/ 1909 h 9999"/>
                  <a:gd name="connsiteX240" fmla="*/ 1916 w 10000"/>
                  <a:gd name="connsiteY240" fmla="*/ 1722 h 9999"/>
                  <a:gd name="connsiteX241" fmla="*/ 1936 w 10000"/>
                  <a:gd name="connsiteY241" fmla="*/ 1557 h 9999"/>
                  <a:gd name="connsiteX242" fmla="*/ 1956 w 10000"/>
                  <a:gd name="connsiteY242" fmla="*/ 1433 h 9999"/>
                  <a:gd name="connsiteX243" fmla="*/ 1971 w 10000"/>
                  <a:gd name="connsiteY243" fmla="*/ 1334 h 9999"/>
                  <a:gd name="connsiteX244" fmla="*/ 1971 w 10000"/>
                  <a:gd name="connsiteY244" fmla="*/ 1307 h 9999"/>
                  <a:gd name="connsiteX245" fmla="*/ 2006 w 10000"/>
                  <a:gd name="connsiteY245" fmla="*/ 1271 h 9999"/>
                  <a:gd name="connsiteX246" fmla="*/ 2076 w 10000"/>
                  <a:gd name="connsiteY246" fmla="*/ 1245 h 9999"/>
                  <a:gd name="connsiteX247" fmla="*/ 2166 w 10000"/>
                  <a:gd name="connsiteY247" fmla="*/ 1182 h 9999"/>
                  <a:gd name="connsiteX248" fmla="*/ 2286 w 10000"/>
                  <a:gd name="connsiteY248" fmla="*/ 1138 h 9999"/>
                  <a:gd name="connsiteX249" fmla="*/ 2421 w 10000"/>
                  <a:gd name="connsiteY249" fmla="*/ 1067 h 9999"/>
                  <a:gd name="connsiteX250" fmla="*/ 2566 w 10000"/>
                  <a:gd name="connsiteY250" fmla="*/ 995 h 9999"/>
                  <a:gd name="connsiteX251" fmla="*/ 2716 w 10000"/>
                  <a:gd name="connsiteY251" fmla="*/ 932 h 9999"/>
                  <a:gd name="connsiteX252" fmla="*/ 2871 w 10000"/>
                  <a:gd name="connsiteY252" fmla="*/ 861 h 9999"/>
                  <a:gd name="connsiteX253" fmla="*/ 3022 w 10000"/>
                  <a:gd name="connsiteY253" fmla="*/ 798 h 9999"/>
                  <a:gd name="connsiteX254" fmla="*/ 3152 w 10000"/>
                  <a:gd name="connsiteY254" fmla="*/ 735 h 9999"/>
                  <a:gd name="connsiteX255" fmla="*/ 3277 w 10000"/>
                  <a:gd name="connsiteY255" fmla="*/ 691 h 9999"/>
                  <a:gd name="connsiteX256" fmla="*/ 3377 w 10000"/>
                  <a:gd name="connsiteY256" fmla="*/ 637 h 9999"/>
                  <a:gd name="connsiteX257" fmla="*/ 3447 w 10000"/>
                  <a:gd name="connsiteY257" fmla="*/ 611 h 9999"/>
                  <a:gd name="connsiteX258" fmla="*/ 3487 w 10000"/>
                  <a:gd name="connsiteY258" fmla="*/ 584 h 9999"/>
                  <a:gd name="connsiteX259" fmla="*/ 3532 w 10000"/>
                  <a:gd name="connsiteY259" fmla="*/ 554 h 9999"/>
                  <a:gd name="connsiteX260" fmla="*/ 3612 w 10000"/>
                  <a:gd name="connsiteY260" fmla="*/ 518 h 9999"/>
                  <a:gd name="connsiteX261" fmla="*/ 3712 w 10000"/>
                  <a:gd name="connsiteY261" fmla="*/ 483 h 9999"/>
                  <a:gd name="connsiteX262" fmla="*/ 3822 w 10000"/>
                  <a:gd name="connsiteY262" fmla="*/ 447 h 9999"/>
                  <a:gd name="connsiteX263" fmla="*/ 3942 w 10000"/>
                  <a:gd name="connsiteY263" fmla="*/ 403 h 9999"/>
                  <a:gd name="connsiteX264" fmla="*/ 4062 w 10000"/>
                  <a:gd name="connsiteY264" fmla="*/ 367 h 9999"/>
                  <a:gd name="connsiteX265" fmla="*/ 4167 w 10000"/>
                  <a:gd name="connsiteY265" fmla="*/ 331 h 9999"/>
                  <a:gd name="connsiteX266" fmla="*/ 4242 w 10000"/>
                  <a:gd name="connsiteY266" fmla="*/ 314 h 9999"/>
                  <a:gd name="connsiteX267" fmla="*/ 4302 w 10000"/>
                  <a:gd name="connsiteY267" fmla="*/ 286 h 9999"/>
                  <a:gd name="connsiteX268" fmla="*/ 4322 w 10000"/>
                  <a:gd name="connsiteY268" fmla="*/ 286 h 9999"/>
                  <a:gd name="connsiteX269" fmla="*/ 4342 w 10000"/>
                  <a:gd name="connsiteY269" fmla="*/ 276 h 9999"/>
                  <a:gd name="connsiteX270" fmla="*/ 4387 w 10000"/>
                  <a:gd name="connsiteY270" fmla="*/ 240 h 9999"/>
                  <a:gd name="connsiteX271" fmla="*/ 4462 w 10000"/>
                  <a:gd name="connsiteY271" fmla="*/ 196 h 9999"/>
                  <a:gd name="connsiteX272" fmla="*/ 4547 w 10000"/>
                  <a:gd name="connsiteY272" fmla="*/ 142 h 9999"/>
                  <a:gd name="connsiteX273" fmla="*/ 4652 w 10000"/>
                  <a:gd name="connsiteY273" fmla="*/ 89 h 9999"/>
                  <a:gd name="connsiteX274" fmla="*/ 4762 w 10000"/>
                  <a:gd name="connsiteY274" fmla="*/ 53 h 9999"/>
                  <a:gd name="connsiteX275" fmla="*/ 4867 w 10000"/>
                  <a:gd name="connsiteY275" fmla="*/ 18 h 9999"/>
                  <a:gd name="connsiteX276" fmla="*/ 4982 w 10000"/>
                  <a:gd name="connsiteY276" fmla="*/ 0 h 9999"/>
                  <a:gd name="connsiteX0" fmla="*/ 4982 w 10000"/>
                  <a:gd name="connsiteY0" fmla="*/ 0 h 9991"/>
                  <a:gd name="connsiteX1" fmla="*/ 5078 w 10000"/>
                  <a:gd name="connsiteY1" fmla="*/ 18 h 9991"/>
                  <a:gd name="connsiteX2" fmla="*/ 5158 w 10000"/>
                  <a:gd name="connsiteY2" fmla="*/ 71 h 9991"/>
                  <a:gd name="connsiteX3" fmla="*/ 5223 w 10000"/>
                  <a:gd name="connsiteY3" fmla="*/ 160 h 9991"/>
                  <a:gd name="connsiteX4" fmla="*/ 5278 w 10000"/>
                  <a:gd name="connsiteY4" fmla="*/ 276 h 9991"/>
                  <a:gd name="connsiteX5" fmla="*/ 5318 w 10000"/>
                  <a:gd name="connsiteY5" fmla="*/ 394 h 9991"/>
                  <a:gd name="connsiteX6" fmla="*/ 5343 w 10000"/>
                  <a:gd name="connsiteY6" fmla="*/ 510 h 9991"/>
                  <a:gd name="connsiteX7" fmla="*/ 5358 w 10000"/>
                  <a:gd name="connsiteY7" fmla="*/ 628 h 9991"/>
                  <a:gd name="connsiteX8" fmla="*/ 5368 w 10000"/>
                  <a:gd name="connsiteY8" fmla="*/ 726 h 9991"/>
                  <a:gd name="connsiteX9" fmla="*/ 5368 w 10000"/>
                  <a:gd name="connsiteY9" fmla="*/ 798 h 9991"/>
                  <a:gd name="connsiteX10" fmla="*/ 5373 w 10000"/>
                  <a:gd name="connsiteY10" fmla="*/ 815 h 9991"/>
                  <a:gd name="connsiteX11" fmla="*/ 5388 w 10000"/>
                  <a:gd name="connsiteY11" fmla="*/ 806 h 9991"/>
                  <a:gd name="connsiteX12" fmla="*/ 5443 w 10000"/>
                  <a:gd name="connsiteY12" fmla="*/ 798 h 9991"/>
                  <a:gd name="connsiteX13" fmla="*/ 5508 w 10000"/>
                  <a:gd name="connsiteY13" fmla="*/ 771 h 9991"/>
                  <a:gd name="connsiteX14" fmla="*/ 5578 w 10000"/>
                  <a:gd name="connsiteY14" fmla="*/ 771 h 9991"/>
                  <a:gd name="connsiteX15" fmla="*/ 5643 w 10000"/>
                  <a:gd name="connsiteY15" fmla="*/ 780 h 9991"/>
                  <a:gd name="connsiteX16" fmla="*/ 5703 w 10000"/>
                  <a:gd name="connsiteY16" fmla="*/ 815 h 9991"/>
                  <a:gd name="connsiteX17" fmla="*/ 5748 w 10000"/>
                  <a:gd name="connsiteY17" fmla="*/ 861 h 9991"/>
                  <a:gd name="connsiteX18" fmla="*/ 5808 w 10000"/>
                  <a:gd name="connsiteY18" fmla="*/ 932 h 9991"/>
                  <a:gd name="connsiteX19" fmla="*/ 5873 w 10000"/>
                  <a:gd name="connsiteY19" fmla="*/ 1022 h 9991"/>
                  <a:gd name="connsiteX20" fmla="*/ 5933 w 10000"/>
                  <a:gd name="connsiteY20" fmla="*/ 1102 h 9991"/>
                  <a:gd name="connsiteX21" fmla="*/ 5988 w 10000"/>
                  <a:gd name="connsiteY21" fmla="*/ 1174 h 9991"/>
                  <a:gd name="connsiteX22" fmla="*/ 6018 w 10000"/>
                  <a:gd name="connsiteY22" fmla="*/ 1218 h 9991"/>
                  <a:gd name="connsiteX23" fmla="*/ 6033 w 10000"/>
                  <a:gd name="connsiteY23" fmla="*/ 1245 h 9991"/>
                  <a:gd name="connsiteX24" fmla="*/ 6123 w 10000"/>
                  <a:gd name="connsiteY24" fmla="*/ 1289 h 9991"/>
                  <a:gd name="connsiteX25" fmla="*/ 6238 w 10000"/>
                  <a:gd name="connsiteY25" fmla="*/ 1325 h 9991"/>
                  <a:gd name="connsiteX26" fmla="*/ 6373 w 10000"/>
                  <a:gd name="connsiteY26" fmla="*/ 1343 h 9991"/>
                  <a:gd name="connsiteX27" fmla="*/ 6533 w 10000"/>
                  <a:gd name="connsiteY27" fmla="*/ 1343 h 9991"/>
                  <a:gd name="connsiteX28" fmla="*/ 6698 w 10000"/>
                  <a:gd name="connsiteY28" fmla="*/ 1343 h 9991"/>
                  <a:gd name="connsiteX29" fmla="*/ 6868 w 10000"/>
                  <a:gd name="connsiteY29" fmla="*/ 1334 h 9991"/>
                  <a:gd name="connsiteX30" fmla="*/ 7039 w 10000"/>
                  <a:gd name="connsiteY30" fmla="*/ 1307 h 9991"/>
                  <a:gd name="connsiteX31" fmla="*/ 7204 w 10000"/>
                  <a:gd name="connsiteY31" fmla="*/ 1298 h 9991"/>
                  <a:gd name="connsiteX32" fmla="*/ 7349 w 10000"/>
                  <a:gd name="connsiteY32" fmla="*/ 1271 h 9991"/>
                  <a:gd name="connsiteX33" fmla="*/ 7479 w 10000"/>
                  <a:gd name="connsiteY33" fmla="*/ 1254 h 9991"/>
                  <a:gd name="connsiteX34" fmla="*/ 7589 w 10000"/>
                  <a:gd name="connsiteY34" fmla="*/ 1245 h 9991"/>
                  <a:gd name="connsiteX35" fmla="*/ 7664 w 10000"/>
                  <a:gd name="connsiteY35" fmla="*/ 1245 h 9991"/>
                  <a:gd name="connsiteX36" fmla="*/ 7709 w 10000"/>
                  <a:gd name="connsiteY36" fmla="*/ 1245 h 9991"/>
                  <a:gd name="connsiteX37" fmla="*/ 7754 w 10000"/>
                  <a:gd name="connsiteY37" fmla="*/ 1254 h 9991"/>
                  <a:gd name="connsiteX38" fmla="*/ 7839 w 10000"/>
                  <a:gd name="connsiteY38" fmla="*/ 1254 h 9991"/>
                  <a:gd name="connsiteX39" fmla="*/ 7964 w 10000"/>
                  <a:gd name="connsiteY39" fmla="*/ 1254 h 9991"/>
                  <a:gd name="connsiteX40" fmla="*/ 8104 w 10000"/>
                  <a:gd name="connsiteY40" fmla="*/ 1254 h 9991"/>
                  <a:gd name="connsiteX41" fmla="*/ 8264 w 10000"/>
                  <a:gd name="connsiteY41" fmla="*/ 1254 h 9991"/>
                  <a:gd name="connsiteX42" fmla="*/ 8419 w 10000"/>
                  <a:gd name="connsiteY42" fmla="*/ 1254 h 9991"/>
                  <a:gd name="connsiteX43" fmla="*/ 8569 w 10000"/>
                  <a:gd name="connsiteY43" fmla="*/ 1254 h 9991"/>
                  <a:gd name="connsiteX44" fmla="*/ 8709 w 10000"/>
                  <a:gd name="connsiteY44" fmla="*/ 1245 h 9991"/>
                  <a:gd name="connsiteX45" fmla="*/ 8829 w 10000"/>
                  <a:gd name="connsiteY45" fmla="*/ 1245 h 9991"/>
                  <a:gd name="connsiteX46" fmla="*/ 8914 w 10000"/>
                  <a:gd name="connsiteY46" fmla="*/ 1245 h 9991"/>
                  <a:gd name="connsiteX47" fmla="*/ 8959 w 10000"/>
                  <a:gd name="connsiteY47" fmla="*/ 1245 h 9991"/>
                  <a:gd name="connsiteX48" fmla="*/ 8999 w 10000"/>
                  <a:gd name="connsiteY48" fmla="*/ 1245 h 9991"/>
                  <a:gd name="connsiteX49" fmla="*/ 9070 w 10000"/>
                  <a:gd name="connsiteY49" fmla="*/ 1245 h 9991"/>
                  <a:gd name="connsiteX50" fmla="*/ 9170 w 10000"/>
                  <a:gd name="connsiteY50" fmla="*/ 1245 h 9991"/>
                  <a:gd name="connsiteX51" fmla="*/ 9290 w 10000"/>
                  <a:gd name="connsiteY51" fmla="*/ 1245 h 9991"/>
                  <a:gd name="connsiteX52" fmla="*/ 9405 w 10000"/>
                  <a:gd name="connsiteY52" fmla="*/ 1245 h 9991"/>
                  <a:gd name="connsiteX53" fmla="*/ 9635 w 10000"/>
                  <a:gd name="connsiteY53" fmla="*/ 1245 h 9991"/>
                  <a:gd name="connsiteX54" fmla="*/ 9720 w 10000"/>
                  <a:gd name="connsiteY54" fmla="*/ 1245 h 9991"/>
                  <a:gd name="connsiteX55" fmla="*/ 9780 w 10000"/>
                  <a:gd name="connsiteY55" fmla="*/ 1245 h 9991"/>
                  <a:gd name="connsiteX56" fmla="*/ 9800 w 10000"/>
                  <a:gd name="connsiteY56" fmla="*/ 1245 h 9991"/>
                  <a:gd name="connsiteX57" fmla="*/ 9815 w 10000"/>
                  <a:gd name="connsiteY57" fmla="*/ 1263 h 9991"/>
                  <a:gd name="connsiteX58" fmla="*/ 9840 w 10000"/>
                  <a:gd name="connsiteY58" fmla="*/ 1325 h 9991"/>
                  <a:gd name="connsiteX59" fmla="*/ 9880 w 10000"/>
                  <a:gd name="connsiteY59" fmla="*/ 1406 h 9991"/>
                  <a:gd name="connsiteX60" fmla="*/ 9920 w 10000"/>
                  <a:gd name="connsiteY60" fmla="*/ 1522 h 9991"/>
                  <a:gd name="connsiteX61" fmla="*/ 9960 w 10000"/>
                  <a:gd name="connsiteY61" fmla="*/ 1656 h 9991"/>
                  <a:gd name="connsiteX62" fmla="*/ 9990 w 10000"/>
                  <a:gd name="connsiteY62" fmla="*/ 1784 h 9991"/>
                  <a:gd name="connsiteX63" fmla="*/ 10000 w 10000"/>
                  <a:gd name="connsiteY63" fmla="*/ 1909 h 9991"/>
                  <a:gd name="connsiteX64" fmla="*/ 9985 w 10000"/>
                  <a:gd name="connsiteY64" fmla="*/ 2034 h 9991"/>
                  <a:gd name="connsiteX65" fmla="*/ 9945 w 10000"/>
                  <a:gd name="connsiteY65" fmla="*/ 2123 h 9991"/>
                  <a:gd name="connsiteX66" fmla="*/ 9880 w 10000"/>
                  <a:gd name="connsiteY66" fmla="*/ 2222 h 9991"/>
                  <a:gd name="connsiteX67" fmla="*/ 9795 w 10000"/>
                  <a:gd name="connsiteY67" fmla="*/ 2303 h 9991"/>
                  <a:gd name="connsiteX68" fmla="*/ 9695 w 10000"/>
                  <a:gd name="connsiteY68" fmla="*/ 2374 h 9991"/>
                  <a:gd name="connsiteX69" fmla="*/ 9595 w 10000"/>
                  <a:gd name="connsiteY69" fmla="*/ 2427 h 9991"/>
                  <a:gd name="connsiteX70" fmla="*/ 9505 w 10000"/>
                  <a:gd name="connsiteY70" fmla="*/ 2490 h 9991"/>
                  <a:gd name="connsiteX71" fmla="*/ 9435 w 10000"/>
                  <a:gd name="connsiteY71" fmla="*/ 2526 h 9991"/>
                  <a:gd name="connsiteX72" fmla="*/ 9380 w 10000"/>
                  <a:gd name="connsiteY72" fmla="*/ 2544 h 9991"/>
                  <a:gd name="connsiteX73" fmla="*/ 9360 w 10000"/>
                  <a:gd name="connsiteY73" fmla="*/ 2562 h 9991"/>
                  <a:gd name="connsiteX74" fmla="*/ 9615 w 10000"/>
                  <a:gd name="connsiteY74" fmla="*/ 2562 h 9991"/>
                  <a:gd name="connsiteX75" fmla="*/ 9750 w 10000"/>
                  <a:gd name="connsiteY75" fmla="*/ 3020 h 9991"/>
                  <a:gd name="connsiteX76" fmla="*/ 9670 w 10000"/>
                  <a:gd name="connsiteY76" fmla="*/ 3020 h 9991"/>
                  <a:gd name="connsiteX77" fmla="*/ 9570 w 10000"/>
                  <a:gd name="connsiteY77" fmla="*/ 3011 h 9991"/>
                  <a:gd name="connsiteX78" fmla="*/ 9460 w 10000"/>
                  <a:gd name="connsiteY78" fmla="*/ 2984 h 9991"/>
                  <a:gd name="connsiteX79" fmla="*/ 9330 w 10000"/>
                  <a:gd name="connsiteY79" fmla="*/ 2975 h 9991"/>
                  <a:gd name="connsiteX80" fmla="*/ 9185 w 10000"/>
                  <a:gd name="connsiteY80" fmla="*/ 2958 h 9991"/>
                  <a:gd name="connsiteX81" fmla="*/ 9030 w 10000"/>
                  <a:gd name="connsiteY81" fmla="*/ 2975 h 9991"/>
                  <a:gd name="connsiteX82" fmla="*/ 8884 w 10000"/>
                  <a:gd name="connsiteY82" fmla="*/ 3020 h 9991"/>
                  <a:gd name="connsiteX83" fmla="*/ 8789 w 10000"/>
                  <a:gd name="connsiteY83" fmla="*/ 3047 h 9991"/>
                  <a:gd name="connsiteX84" fmla="*/ 8654 w 10000"/>
                  <a:gd name="connsiteY84" fmla="*/ 3083 h 9991"/>
                  <a:gd name="connsiteX85" fmla="*/ 8484 w 10000"/>
                  <a:gd name="connsiteY85" fmla="*/ 3101 h 9991"/>
                  <a:gd name="connsiteX86" fmla="*/ 8279 w 10000"/>
                  <a:gd name="connsiteY86" fmla="*/ 3137 h 9991"/>
                  <a:gd name="connsiteX87" fmla="*/ 8059 w 10000"/>
                  <a:gd name="connsiteY87" fmla="*/ 3163 h 9991"/>
                  <a:gd name="connsiteX88" fmla="*/ 7819 w 10000"/>
                  <a:gd name="connsiteY88" fmla="*/ 3199 h 9991"/>
                  <a:gd name="connsiteX89" fmla="*/ 7574 w 10000"/>
                  <a:gd name="connsiteY89" fmla="*/ 3217 h 9991"/>
                  <a:gd name="connsiteX90" fmla="*/ 7324 w 10000"/>
                  <a:gd name="connsiteY90" fmla="*/ 3252 h 9991"/>
                  <a:gd name="connsiteX91" fmla="*/ 7074 w 10000"/>
                  <a:gd name="connsiteY91" fmla="*/ 3279 h 9991"/>
                  <a:gd name="connsiteX92" fmla="*/ 6833 w 10000"/>
                  <a:gd name="connsiteY92" fmla="*/ 3306 h 9991"/>
                  <a:gd name="connsiteX93" fmla="*/ 6613 w 10000"/>
                  <a:gd name="connsiteY93" fmla="*/ 3324 h 9991"/>
                  <a:gd name="connsiteX94" fmla="*/ 6413 w 10000"/>
                  <a:gd name="connsiteY94" fmla="*/ 3333 h 9991"/>
                  <a:gd name="connsiteX95" fmla="*/ 6248 w 10000"/>
                  <a:gd name="connsiteY95" fmla="*/ 3359 h 9991"/>
                  <a:gd name="connsiteX96" fmla="*/ 6118 w 10000"/>
                  <a:gd name="connsiteY96" fmla="*/ 3368 h 9991"/>
                  <a:gd name="connsiteX97" fmla="*/ 6033 w 10000"/>
                  <a:gd name="connsiteY97" fmla="*/ 3386 h 9991"/>
                  <a:gd name="connsiteX98" fmla="*/ 5928 w 10000"/>
                  <a:gd name="connsiteY98" fmla="*/ 3395 h 9991"/>
                  <a:gd name="connsiteX99" fmla="*/ 5808 w 10000"/>
                  <a:gd name="connsiteY99" fmla="*/ 3422 h 9991"/>
                  <a:gd name="connsiteX100" fmla="*/ 5693 w 10000"/>
                  <a:gd name="connsiteY100" fmla="*/ 3440 h 9991"/>
                  <a:gd name="connsiteX101" fmla="*/ 5578 w 10000"/>
                  <a:gd name="connsiteY101" fmla="*/ 3476 h 9991"/>
                  <a:gd name="connsiteX102" fmla="*/ 5473 w 10000"/>
                  <a:gd name="connsiteY102" fmla="*/ 3503 h 9991"/>
                  <a:gd name="connsiteX103" fmla="*/ 5383 w 10000"/>
                  <a:gd name="connsiteY103" fmla="*/ 3538 h 9991"/>
                  <a:gd name="connsiteX104" fmla="*/ 5308 w 10000"/>
                  <a:gd name="connsiteY104" fmla="*/ 3556 h 9991"/>
                  <a:gd name="connsiteX105" fmla="*/ 5263 w 10000"/>
                  <a:gd name="connsiteY105" fmla="*/ 3574 h 9991"/>
                  <a:gd name="connsiteX106" fmla="*/ 5243 w 10000"/>
                  <a:gd name="connsiteY106" fmla="*/ 3574 h 9991"/>
                  <a:gd name="connsiteX107" fmla="*/ 5213 w 10000"/>
                  <a:gd name="connsiteY107" fmla="*/ 3664 h 9991"/>
                  <a:gd name="connsiteX108" fmla="*/ 5158 w 10000"/>
                  <a:gd name="connsiteY108" fmla="*/ 3798 h 9991"/>
                  <a:gd name="connsiteX109" fmla="*/ 5088 w 10000"/>
                  <a:gd name="connsiteY109" fmla="*/ 3952 h 9991"/>
                  <a:gd name="connsiteX110" fmla="*/ 4992 w 10000"/>
                  <a:gd name="connsiteY110" fmla="*/ 4140 h 9991"/>
                  <a:gd name="connsiteX111" fmla="*/ 4887 w 10000"/>
                  <a:gd name="connsiteY111" fmla="*/ 4337 h 9991"/>
                  <a:gd name="connsiteX112" fmla="*/ 4777 w 10000"/>
                  <a:gd name="connsiteY112" fmla="*/ 4560 h 9991"/>
                  <a:gd name="connsiteX113" fmla="*/ 4652 w 10000"/>
                  <a:gd name="connsiteY113" fmla="*/ 4793 h 9991"/>
                  <a:gd name="connsiteX114" fmla="*/ 4522 w 10000"/>
                  <a:gd name="connsiteY114" fmla="*/ 5046 h 9991"/>
                  <a:gd name="connsiteX115" fmla="*/ 4387 w 10000"/>
                  <a:gd name="connsiteY115" fmla="*/ 5296 h 9991"/>
                  <a:gd name="connsiteX116" fmla="*/ 4252 w 10000"/>
                  <a:gd name="connsiteY116" fmla="*/ 5556 h 9991"/>
                  <a:gd name="connsiteX117" fmla="*/ 4112 w 10000"/>
                  <a:gd name="connsiteY117" fmla="*/ 5796 h 9991"/>
                  <a:gd name="connsiteX118" fmla="*/ 3982 w 10000"/>
                  <a:gd name="connsiteY118" fmla="*/ 6048 h 9991"/>
                  <a:gd name="connsiteX119" fmla="*/ 3857 w 10000"/>
                  <a:gd name="connsiteY119" fmla="*/ 6273 h 9991"/>
                  <a:gd name="connsiteX120" fmla="*/ 3737 w 10000"/>
                  <a:gd name="connsiteY120" fmla="*/ 6497 h 9991"/>
                  <a:gd name="connsiteX121" fmla="*/ 3627 w 10000"/>
                  <a:gd name="connsiteY121" fmla="*/ 6694 h 9991"/>
                  <a:gd name="connsiteX122" fmla="*/ 3527 w 10000"/>
                  <a:gd name="connsiteY122" fmla="*/ 6872 h 9991"/>
                  <a:gd name="connsiteX123" fmla="*/ 3447 w 10000"/>
                  <a:gd name="connsiteY123" fmla="*/ 7024 h 9991"/>
                  <a:gd name="connsiteX124" fmla="*/ 3382 w 10000"/>
                  <a:gd name="connsiteY124" fmla="*/ 7140 h 9991"/>
                  <a:gd name="connsiteX125" fmla="*/ 3337 w 10000"/>
                  <a:gd name="connsiteY125" fmla="*/ 7240 h 9991"/>
                  <a:gd name="connsiteX126" fmla="*/ 3312 w 10000"/>
                  <a:gd name="connsiteY126" fmla="*/ 7287 h 9991"/>
                  <a:gd name="connsiteX127" fmla="*/ 3282 w 10000"/>
                  <a:gd name="connsiteY127" fmla="*/ 7358 h 9991"/>
                  <a:gd name="connsiteX128" fmla="*/ 3232 w 10000"/>
                  <a:gd name="connsiteY128" fmla="*/ 7465 h 9991"/>
                  <a:gd name="connsiteX129" fmla="*/ 3172 w 10000"/>
                  <a:gd name="connsiteY129" fmla="*/ 7590 h 9991"/>
                  <a:gd name="connsiteX130" fmla="*/ 3102 w 10000"/>
                  <a:gd name="connsiteY130" fmla="*/ 7733 h 9991"/>
                  <a:gd name="connsiteX131" fmla="*/ 3027 w 10000"/>
                  <a:gd name="connsiteY131" fmla="*/ 7885 h 9991"/>
                  <a:gd name="connsiteX132" fmla="*/ 2956 w 10000"/>
                  <a:gd name="connsiteY132" fmla="*/ 8037 h 9991"/>
                  <a:gd name="connsiteX133" fmla="*/ 2881 w 10000"/>
                  <a:gd name="connsiteY133" fmla="*/ 8180 h 9991"/>
                  <a:gd name="connsiteX134" fmla="*/ 2821 w 10000"/>
                  <a:gd name="connsiteY134" fmla="*/ 8296 h 9991"/>
                  <a:gd name="connsiteX135" fmla="*/ 2776 w 10000"/>
                  <a:gd name="connsiteY135" fmla="*/ 8388 h 9991"/>
                  <a:gd name="connsiteX136" fmla="*/ 2746 w 10000"/>
                  <a:gd name="connsiteY136" fmla="*/ 8451 h 9991"/>
                  <a:gd name="connsiteX137" fmla="*/ 2726 w 10000"/>
                  <a:gd name="connsiteY137" fmla="*/ 8522 h 9991"/>
                  <a:gd name="connsiteX138" fmla="*/ 2706 w 10000"/>
                  <a:gd name="connsiteY138" fmla="*/ 8648 h 9991"/>
                  <a:gd name="connsiteX139" fmla="*/ 2686 w 10000"/>
                  <a:gd name="connsiteY139" fmla="*/ 8826 h 9991"/>
                  <a:gd name="connsiteX140" fmla="*/ 2671 w 10000"/>
                  <a:gd name="connsiteY140" fmla="*/ 9022 h 9991"/>
                  <a:gd name="connsiteX141" fmla="*/ 2661 w 10000"/>
                  <a:gd name="connsiteY141" fmla="*/ 9238 h 9991"/>
                  <a:gd name="connsiteX142" fmla="*/ 2651 w 10000"/>
                  <a:gd name="connsiteY142" fmla="*/ 9451 h 9991"/>
                  <a:gd name="connsiteX143" fmla="*/ 2646 w 10000"/>
                  <a:gd name="connsiteY143" fmla="*/ 9641 h 9991"/>
                  <a:gd name="connsiteX144" fmla="*/ 2641 w 10000"/>
                  <a:gd name="connsiteY144" fmla="*/ 9795 h 9991"/>
                  <a:gd name="connsiteX145" fmla="*/ 2631 w 10000"/>
                  <a:gd name="connsiteY145" fmla="*/ 9902 h 9991"/>
                  <a:gd name="connsiteX146" fmla="*/ 2631 w 10000"/>
                  <a:gd name="connsiteY146" fmla="*/ 9937 h 9991"/>
                  <a:gd name="connsiteX147" fmla="*/ 2631 w 10000"/>
                  <a:gd name="connsiteY147" fmla="*/ 9937 h 9991"/>
                  <a:gd name="connsiteX148" fmla="*/ 2646 w 10000"/>
                  <a:gd name="connsiteY148" fmla="*/ 9937 h 9991"/>
                  <a:gd name="connsiteX149" fmla="*/ 2651 w 10000"/>
                  <a:gd name="connsiteY149" fmla="*/ 9946 h 9991"/>
                  <a:gd name="connsiteX150" fmla="*/ 2671 w 10000"/>
                  <a:gd name="connsiteY150" fmla="*/ 9946 h 9991"/>
                  <a:gd name="connsiteX151" fmla="*/ 2686 w 10000"/>
                  <a:gd name="connsiteY151" fmla="*/ 9955 h 9991"/>
                  <a:gd name="connsiteX152" fmla="*/ 2711 w 10000"/>
                  <a:gd name="connsiteY152" fmla="*/ 9955 h 9991"/>
                  <a:gd name="connsiteX153" fmla="*/ 2731 w 10000"/>
                  <a:gd name="connsiteY153" fmla="*/ 9973 h 9991"/>
                  <a:gd name="connsiteX154" fmla="*/ 2756 w 10000"/>
                  <a:gd name="connsiteY154" fmla="*/ 9982 h 9991"/>
                  <a:gd name="connsiteX155" fmla="*/ 2786 w 10000"/>
                  <a:gd name="connsiteY155" fmla="*/ 9982 h 9991"/>
                  <a:gd name="connsiteX156" fmla="*/ 2811 w 10000"/>
                  <a:gd name="connsiteY156" fmla="*/ 9991 h 9991"/>
                  <a:gd name="connsiteX157" fmla="*/ 2716 w 10000"/>
                  <a:gd name="connsiteY157" fmla="*/ 9982 h 9991"/>
                  <a:gd name="connsiteX158" fmla="*/ 2646 w 10000"/>
                  <a:gd name="connsiteY158" fmla="*/ 9955 h 9991"/>
                  <a:gd name="connsiteX159" fmla="*/ 2561 w 10000"/>
                  <a:gd name="connsiteY159" fmla="*/ 9937 h 9991"/>
                  <a:gd name="connsiteX160" fmla="*/ 2401 w 10000"/>
                  <a:gd name="connsiteY160" fmla="*/ 9866 h 9991"/>
                  <a:gd name="connsiteX161" fmla="*/ 2266 w 10000"/>
                  <a:gd name="connsiteY161" fmla="*/ 9759 h 9991"/>
                  <a:gd name="connsiteX162" fmla="*/ 2161 w 10000"/>
                  <a:gd name="connsiteY162" fmla="*/ 9624 h 9991"/>
                  <a:gd name="connsiteX163" fmla="*/ 2066 w 10000"/>
                  <a:gd name="connsiteY163" fmla="*/ 9471 h 9991"/>
                  <a:gd name="connsiteX164" fmla="*/ 2001 w 10000"/>
                  <a:gd name="connsiteY164" fmla="*/ 9309 h 9991"/>
                  <a:gd name="connsiteX165" fmla="*/ 1951 w 10000"/>
                  <a:gd name="connsiteY165" fmla="*/ 9121 h 9991"/>
                  <a:gd name="connsiteX166" fmla="*/ 1911 w 10000"/>
                  <a:gd name="connsiteY166" fmla="*/ 8942 h 9991"/>
                  <a:gd name="connsiteX167" fmla="*/ 1881 w 10000"/>
                  <a:gd name="connsiteY167" fmla="*/ 8755 h 9991"/>
                  <a:gd name="connsiteX168" fmla="*/ 1871 w 10000"/>
                  <a:gd name="connsiteY168" fmla="*/ 8567 h 9991"/>
                  <a:gd name="connsiteX169" fmla="*/ 1861 w 10000"/>
                  <a:gd name="connsiteY169" fmla="*/ 8388 h 9991"/>
                  <a:gd name="connsiteX170" fmla="*/ 1861 w 10000"/>
                  <a:gd name="connsiteY170" fmla="*/ 8225 h 9991"/>
                  <a:gd name="connsiteX171" fmla="*/ 1871 w 10000"/>
                  <a:gd name="connsiteY171" fmla="*/ 8081 h 9991"/>
                  <a:gd name="connsiteX172" fmla="*/ 1881 w 10000"/>
                  <a:gd name="connsiteY172" fmla="*/ 7965 h 9991"/>
                  <a:gd name="connsiteX173" fmla="*/ 1891 w 10000"/>
                  <a:gd name="connsiteY173" fmla="*/ 7876 h 9991"/>
                  <a:gd name="connsiteX174" fmla="*/ 1896 w 10000"/>
                  <a:gd name="connsiteY174" fmla="*/ 7814 h 9991"/>
                  <a:gd name="connsiteX175" fmla="*/ 1896 w 10000"/>
                  <a:gd name="connsiteY175" fmla="*/ 7786 h 9991"/>
                  <a:gd name="connsiteX176" fmla="*/ 2191 w 10000"/>
                  <a:gd name="connsiteY176" fmla="*/ 7033 h 9991"/>
                  <a:gd name="connsiteX177" fmla="*/ 2186 w 10000"/>
                  <a:gd name="connsiteY177" fmla="*/ 7015 h 9991"/>
                  <a:gd name="connsiteX178" fmla="*/ 2161 w 10000"/>
                  <a:gd name="connsiteY178" fmla="*/ 6943 h 9991"/>
                  <a:gd name="connsiteX179" fmla="*/ 2126 w 10000"/>
                  <a:gd name="connsiteY179" fmla="*/ 6836 h 9991"/>
                  <a:gd name="connsiteX180" fmla="*/ 2081 w 10000"/>
                  <a:gd name="connsiteY180" fmla="*/ 6667 h 9991"/>
                  <a:gd name="connsiteX181" fmla="*/ 2041 w 10000"/>
                  <a:gd name="connsiteY181" fmla="*/ 6569 h 9991"/>
                  <a:gd name="connsiteX182" fmla="*/ 1971 w 10000"/>
                  <a:gd name="connsiteY182" fmla="*/ 6443 h 9991"/>
                  <a:gd name="connsiteX183" fmla="*/ 1871 w 10000"/>
                  <a:gd name="connsiteY183" fmla="*/ 6318 h 9991"/>
                  <a:gd name="connsiteX184" fmla="*/ 1751 w 10000"/>
                  <a:gd name="connsiteY184" fmla="*/ 6175 h 9991"/>
                  <a:gd name="connsiteX185" fmla="*/ 1621 w 10000"/>
                  <a:gd name="connsiteY185" fmla="*/ 6021 h 9991"/>
                  <a:gd name="connsiteX186" fmla="*/ 1471 w 10000"/>
                  <a:gd name="connsiteY186" fmla="*/ 5860 h 9991"/>
                  <a:gd name="connsiteX187" fmla="*/ 1311 w 10000"/>
                  <a:gd name="connsiteY187" fmla="*/ 5689 h 9991"/>
                  <a:gd name="connsiteX188" fmla="*/ 1146 w 10000"/>
                  <a:gd name="connsiteY188" fmla="*/ 5538 h 9991"/>
                  <a:gd name="connsiteX189" fmla="*/ 980 w 10000"/>
                  <a:gd name="connsiteY189" fmla="*/ 5378 h 9991"/>
                  <a:gd name="connsiteX190" fmla="*/ 815 w 10000"/>
                  <a:gd name="connsiteY190" fmla="*/ 5224 h 9991"/>
                  <a:gd name="connsiteX191" fmla="*/ 655 w 10000"/>
                  <a:gd name="connsiteY191" fmla="*/ 5073 h 9991"/>
                  <a:gd name="connsiteX192" fmla="*/ 510 w 10000"/>
                  <a:gd name="connsiteY192" fmla="*/ 4936 h 9991"/>
                  <a:gd name="connsiteX193" fmla="*/ 370 w 10000"/>
                  <a:gd name="connsiteY193" fmla="*/ 4820 h 9991"/>
                  <a:gd name="connsiteX194" fmla="*/ 245 w 10000"/>
                  <a:gd name="connsiteY194" fmla="*/ 4703 h 9991"/>
                  <a:gd name="connsiteX195" fmla="*/ 145 w 10000"/>
                  <a:gd name="connsiteY195" fmla="*/ 4622 h 9991"/>
                  <a:gd name="connsiteX196" fmla="*/ 70 w 10000"/>
                  <a:gd name="connsiteY196" fmla="*/ 4551 h 9991"/>
                  <a:gd name="connsiteX197" fmla="*/ 20 w 10000"/>
                  <a:gd name="connsiteY197" fmla="*/ 4515 h 9991"/>
                  <a:gd name="connsiteX198" fmla="*/ 0 w 10000"/>
                  <a:gd name="connsiteY198" fmla="*/ 4506 h 9991"/>
                  <a:gd name="connsiteX199" fmla="*/ 15 w 10000"/>
                  <a:gd name="connsiteY199" fmla="*/ 4479 h 9991"/>
                  <a:gd name="connsiteX200" fmla="*/ 40 w 10000"/>
                  <a:gd name="connsiteY200" fmla="*/ 4444 h 9991"/>
                  <a:gd name="connsiteX201" fmla="*/ 90 w 10000"/>
                  <a:gd name="connsiteY201" fmla="*/ 4373 h 9991"/>
                  <a:gd name="connsiteX202" fmla="*/ 140 w 10000"/>
                  <a:gd name="connsiteY202" fmla="*/ 4301 h 9991"/>
                  <a:gd name="connsiteX203" fmla="*/ 200 w 10000"/>
                  <a:gd name="connsiteY203" fmla="*/ 4212 h 9991"/>
                  <a:gd name="connsiteX204" fmla="*/ 260 w 10000"/>
                  <a:gd name="connsiteY204" fmla="*/ 4131 h 9991"/>
                  <a:gd name="connsiteX205" fmla="*/ 310 w 10000"/>
                  <a:gd name="connsiteY205" fmla="*/ 4059 h 9991"/>
                  <a:gd name="connsiteX206" fmla="*/ 355 w 10000"/>
                  <a:gd name="connsiteY206" fmla="*/ 3988 h 9991"/>
                  <a:gd name="connsiteX207" fmla="*/ 390 w 10000"/>
                  <a:gd name="connsiteY207" fmla="*/ 3943 h 9991"/>
                  <a:gd name="connsiteX208" fmla="*/ 435 w 10000"/>
                  <a:gd name="connsiteY208" fmla="*/ 3906 h 9991"/>
                  <a:gd name="connsiteX209" fmla="*/ 515 w 10000"/>
                  <a:gd name="connsiteY209" fmla="*/ 3878 h 9991"/>
                  <a:gd name="connsiteX210" fmla="*/ 615 w 10000"/>
                  <a:gd name="connsiteY210" fmla="*/ 3869 h 9991"/>
                  <a:gd name="connsiteX211" fmla="*/ 710 w 10000"/>
                  <a:gd name="connsiteY211" fmla="*/ 3851 h 9991"/>
                  <a:gd name="connsiteX212" fmla="*/ 810 w 10000"/>
                  <a:gd name="connsiteY212" fmla="*/ 3851 h 9991"/>
                  <a:gd name="connsiteX213" fmla="*/ 895 w 10000"/>
                  <a:gd name="connsiteY213" fmla="*/ 3869 h 9991"/>
                  <a:gd name="connsiteX214" fmla="*/ 960 w 10000"/>
                  <a:gd name="connsiteY214" fmla="*/ 3878 h 9991"/>
                  <a:gd name="connsiteX215" fmla="*/ 1021 w 10000"/>
                  <a:gd name="connsiteY215" fmla="*/ 3869 h 9991"/>
                  <a:gd name="connsiteX216" fmla="*/ 1086 w 10000"/>
                  <a:gd name="connsiteY216" fmla="*/ 3807 h 9991"/>
                  <a:gd name="connsiteX217" fmla="*/ 1161 w 10000"/>
                  <a:gd name="connsiteY217" fmla="*/ 3726 h 9991"/>
                  <a:gd name="connsiteX218" fmla="*/ 1231 w 10000"/>
                  <a:gd name="connsiteY218" fmla="*/ 3619 h 9991"/>
                  <a:gd name="connsiteX219" fmla="*/ 1306 w 10000"/>
                  <a:gd name="connsiteY219" fmla="*/ 3529 h 9991"/>
                  <a:gd name="connsiteX220" fmla="*/ 1366 w 10000"/>
                  <a:gd name="connsiteY220" fmla="*/ 3440 h 9991"/>
                  <a:gd name="connsiteX221" fmla="*/ 1416 w 10000"/>
                  <a:gd name="connsiteY221" fmla="*/ 3395 h 9991"/>
                  <a:gd name="connsiteX222" fmla="*/ 1481 w 10000"/>
                  <a:gd name="connsiteY222" fmla="*/ 3333 h 9991"/>
                  <a:gd name="connsiteX223" fmla="*/ 1556 w 10000"/>
                  <a:gd name="connsiteY223" fmla="*/ 3279 h 9991"/>
                  <a:gd name="connsiteX224" fmla="*/ 1626 w 10000"/>
                  <a:gd name="connsiteY224" fmla="*/ 3217 h 9991"/>
                  <a:gd name="connsiteX225" fmla="*/ 1691 w 10000"/>
                  <a:gd name="connsiteY225" fmla="*/ 3163 h 9991"/>
                  <a:gd name="connsiteX226" fmla="*/ 1751 w 10000"/>
                  <a:gd name="connsiteY226" fmla="*/ 3128 h 9991"/>
                  <a:gd name="connsiteX227" fmla="*/ 1791 w 10000"/>
                  <a:gd name="connsiteY227" fmla="*/ 3092 h 9991"/>
                  <a:gd name="connsiteX228" fmla="*/ 1806 w 10000"/>
                  <a:gd name="connsiteY228" fmla="*/ 3083 h 9991"/>
                  <a:gd name="connsiteX229" fmla="*/ 1806 w 10000"/>
                  <a:gd name="connsiteY229" fmla="*/ 3056 h 9991"/>
                  <a:gd name="connsiteX230" fmla="*/ 1796 w 10000"/>
                  <a:gd name="connsiteY230" fmla="*/ 2993 h 9991"/>
                  <a:gd name="connsiteX231" fmla="*/ 1791 w 10000"/>
                  <a:gd name="connsiteY231" fmla="*/ 2904 h 9991"/>
                  <a:gd name="connsiteX232" fmla="*/ 1791 w 10000"/>
                  <a:gd name="connsiteY232" fmla="*/ 2805 h 9991"/>
                  <a:gd name="connsiteX233" fmla="*/ 1796 w 10000"/>
                  <a:gd name="connsiteY233" fmla="*/ 2731 h 9991"/>
                  <a:gd name="connsiteX234" fmla="*/ 1811 w 10000"/>
                  <a:gd name="connsiteY234" fmla="*/ 2633 h 9991"/>
                  <a:gd name="connsiteX235" fmla="*/ 1826 w 10000"/>
                  <a:gd name="connsiteY235" fmla="*/ 2481 h 9991"/>
                  <a:gd name="connsiteX236" fmla="*/ 1846 w 10000"/>
                  <a:gd name="connsiteY236" fmla="*/ 2303 h 9991"/>
                  <a:gd name="connsiteX237" fmla="*/ 1871 w 10000"/>
                  <a:gd name="connsiteY237" fmla="*/ 2097 h 9991"/>
                  <a:gd name="connsiteX238" fmla="*/ 1896 w 10000"/>
                  <a:gd name="connsiteY238" fmla="*/ 1909 h 9991"/>
                  <a:gd name="connsiteX239" fmla="*/ 1916 w 10000"/>
                  <a:gd name="connsiteY239" fmla="*/ 1722 h 9991"/>
                  <a:gd name="connsiteX240" fmla="*/ 1936 w 10000"/>
                  <a:gd name="connsiteY240" fmla="*/ 1557 h 9991"/>
                  <a:gd name="connsiteX241" fmla="*/ 1956 w 10000"/>
                  <a:gd name="connsiteY241" fmla="*/ 1433 h 9991"/>
                  <a:gd name="connsiteX242" fmla="*/ 1971 w 10000"/>
                  <a:gd name="connsiteY242" fmla="*/ 1334 h 9991"/>
                  <a:gd name="connsiteX243" fmla="*/ 1971 w 10000"/>
                  <a:gd name="connsiteY243" fmla="*/ 1307 h 9991"/>
                  <a:gd name="connsiteX244" fmla="*/ 2006 w 10000"/>
                  <a:gd name="connsiteY244" fmla="*/ 1271 h 9991"/>
                  <a:gd name="connsiteX245" fmla="*/ 2076 w 10000"/>
                  <a:gd name="connsiteY245" fmla="*/ 1245 h 9991"/>
                  <a:gd name="connsiteX246" fmla="*/ 2166 w 10000"/>
                  <a:gd name="connsiteY246" fmla="*/ 1182 h 9991"/>
                  <a:gd name="connsiteX247" fmla="*/ 2286 w 10000"/>
                  <a:gd name="connsiteY247" fmla="*/ 1138 h 9991"/>
                  <a:gd name="connsiteX248" fmla="*/ 2421 w 10000"/>
                  <a:gd name="connsiteY248" fmla="*/ 1067 h 9991"/>
                  <a:gd name="connsiteX249" fmla="*/ 2566 w 10000"/>
                  <a:gd name="connsiteY249" fmla="*/ 995 h 9991"/>
                  <a:gd name="connsiteX250" fmla="*/ 2716 w 10000"/>
                  <a:gd name="connsiteY250" fmla="*/ 932 h 9991"/>
                  <a:gd name="connsiteX251" fmla="*/ 2871 w 10000"/>
                  <a:gd name="connsiteY251" fmla="*/ 861 h 9991"/>
                  <a:gd name="connsiteX252" fmla="*/ 3022 w 10000"/>
                  <a:gd name="connsiteY252" fmla="*/ 798 h 9991"/>
                  <a:gd name="connsiteX253" fmla="*/ 3152 w 10000"/>
                  <a:gd name="connsiteY253" fmla="*/ 735 h 9991"/>
                  <a:gd name="connsiteX254" fmla="*/ 3277 w 10000"/>
                  <a:gd name="connsiteY254" fmla="*/ 691 h 9991"/>
                  <a:gd name="connsiteX255" fmla="*/ 3377 w 10000"/>
                  <a:gd name="connsiteY255" fmla="*/ 637 h 9991"/>
                  <a:gd name="connsiteX256" fmla="*/ 3447 w 10000"/>
                  <a:gd name="connsiteY256" fmla="*/ 611 h 9991"/>
                  <a:gd name="connsiteX257" fmla="*/ 3487 w 10000"/>
                  <a:gd name="connsiteY257" fmla="*/ 584 h 9991"/>
                  <a:gd name="connsiteX258" fmla="*/ 3532 w 10000"/>
                  <a:gd name="connsiteY258" fmla="*/ 554 h 9991"/>
                  <a:gd name="connsiteX259" fmla="*/ 3612 w 10000"/>
                  <a:gd name="connsiteY259" fmla="*/ 518 h 9991"/>
                  <a:gd name="connsiteX260" fmla="*/ 3712 w 10000"/>
                  <a:gd name="connsiteY260" fmla="*/ 483 h 9991"/>
                  <a:gd name="connsiteX261" fmla="*/ 3822 w 10000"/>
                  <a:gd name="connsiteY261" fmla="*/ 447 h 9991"/>
                  <a:gd name="connsiteX262" fmla="*/ 3942 w 10000"/>
                  <a:gd name="connsiteY262" fmla="*/ 403 h 9991"/>
                  <a:gd name="connsiteX263" fmla="*/ 4062 w 10000"/>
                  <a:gd name="connsiteY263" fmla="*/ 367 h 9991"/>
                  <a:gd name="connsiteX264" fmla="*/ 4167 w 10000"/>
                  <a:gd name="connsiteY264" fmla="*/ 331 h 9991"/>
                  <a:gd name="connsiteX265" fmla="*/ 4242 w 10000"/>
                  <a:gd name="connsiteY265" fmla="*/ 314 h 9991"/>
                  <a:gd name="connsiteX266" fmla="*/ 4302 w 10000"/>
                  <a:gd name="connsiteY266" fmla="*/ 286 h 9991"/>
                  <a:gd name="connsiteX267" fmla="*/ 4322 w 10000"/>
                  <a:gd name="connsiteY267" fmla="*/ 286 h 9991"/>
                  <a:gd name="connsiteX268" fmla="*/ 4342 w 10000"/>
                  <a:gd name="connsiteY268" fmla="*/ 276 h 9991"/>
                  <a:gd name="connsiteX269" fmla="*/ 4387 w 10000"/>
                  <a:gd name="connsiteY269" fmla="*/ 240 h 9991"/>
                  <a:gd name="connsiteX270" fmla="*/ 4462 w 10000"/>
                  <a:gd name="connsiteY270" fmla="*/ 196 h 9991"/>
                  <a:gd name="connsiteX271" fmla="*/ 4547 w 10000"/>
                  <a:gd name="connsiteY271" fmla="*/ 142 h 9991"/>
                  <a:gd name="connsiteX272" fmla="*/ 4652 w 10000"/>
                  <a:gd name="connsiteY272" fmla="*/ 89 h 9991"/>
                  <a:gd name="connsiteX273" fmla="*/ 4762 w 10000"/>
                  <a:gd name="connsiteY273" fmla="*/ 53 h 9991"/>
                  <a:gd name="connsiteX274" fmla="*/ 4867 w 10000"/>
                  <a:gd name="connsiteY274" fmla="*/ 18 h 9991"/>
                  <a:gd name="connsiteX275" fmla="*/ 4982 w 10000"/>
                  <a:gd name="connsiteY275" fmla="*/ 0 h 9991"/>
                  <a:gd name="connsiteX0" fmla="*/ 4982 w 10000"/>
                  <a:gd name="connsiteY0" fmla="*/ 0 h 9993"/>
                  <a:gd name="connsiteX1" fmla="*/ 5078 w 10000"/>
                  <a:gd name="connsiteY1" fmla="*/ 18 h 9993"/>
                  <a:gd name="connsiteX2" fmla="*/ 5158 w 10000"/>
                  <a:gd name="connsiteY2" fmla="*/ 71 h 9993"/>
                  <a:gd name="connsiteX3" fmla="*/ 5223 w 10000"/>
                  <a:gd name="connsiteY3" fmla="*/ 160 h 9993"/>
                  <a:gd name="connsiteX4" fmla="*/ 5278 w 10000"/>
                  <a:gd name="connsiteY4" fmla="*/ 276 h 9993"/>
                  <a:gd name="connsiteX5" fmla="*/ 5318 w 10000"/>
                  <a:gd name="connsiteY5" fmla="*/ 394 h 9993"/>
                  <a:gd name="connsiteX6" fmla="*/ 5343 w 10000"/>
                  <a:gd name="connsiteY6" fmla="*/ 510 h 9993"/>
                  <a:gd name="connsiteX7" fmla="*/ 5358 w 10000"/>
                  <a:gd name="connsiteY7" fmla="*/ 629 h 9993"/>
                  <a:gd name="connsiteX8" fmla="*/ 5368 w 10000"/>
                  <a:gd name="connsiteY8" fmla="*/ 727 h 9993"/>
                  <a:gd name="connsiteX9" fmla="*/ 5368 w 10000"/>
                  <a:gd name="connsiteY9" fmla="*/ 799 h 9993"/>
                  <a:gd name="connsiteX10" fmla="*/ 5373 w 10000"/>
                  <a:gd name="connsiteY10" fmla="*/ 816 h 9993"/>
                  <a:gd name="connsiteX11" fmla="*/ 5388 w 10000"/>
                  <a:gd name="connsiteY11" fmla="*/ 807 h 9993"/>
                  <a:gd name="connsiteX12" fmla="*/ 5443 w 10000"/>
                  <a:gd name="connsiteY12" fmla="*/ 799 h 9993"/>
                  <a:gd name="connsiteX13" fmla="*/ 5508 w 10000"/>
                  <a:gd name="connsiteY13" fmla="*/ 772 h 9993"/>
                  <a:gd name="connsiteX14" fmla="*/ 5578 w 10000"/>
                  <a:gd name="connsiteY14" fmla="*/ 772 h 9993"/>
                  <a:gd name="connsiteX15" fmla="*/ 5643 w 10000"/>
                  <a:gd name="connsiteY15" fmla="*/ 781 h 9993"/>
                  <a:gd name="connsiteX16" fmla="*/ 5703 w 10000"/>
                  <a:gd name="connsiteY16" fmla="*/ 816 h 9993"/>
                  <a:gd name="connsiteX17" fmla="*/ 5748 w 10000"/>
                  <a:gd name="connsiteY17" fmla="*/ 862 h 9993"/>
                  <a:gd name="connsiteX18" fmla="*/ 5808 w 10000"/>
                  <a:gd name="connsiteY18" fmla="*/ 933 h 9993"/>
                  <a:gd name="connsiteX19" fmla="*/ 5873 w 10000"/>
                  <a:gd name="connsiteY19" fmla="*/ 1023 h 9993"/>
                  <a:gd name="connsiteX20" fmla="*/ 5933 w 10000"/>
                  <a:gd name="connsiteY20" fmla="*/ 1103 h 9993"/>
                  <a:gd name="connsiteX21" fmla="*/ 5988 w 10000"/>
                  <a:gd name="connsiteY21" fmla="*/ 1175 h 9993"/>
                  <a:gd name="connsiteX22" fmla="*/ 6018 w 10000"/>
                  <a:gd name="connsiteY22" fmla="*/ 1219 h 9993"/>
                  <a:gd name="connsiteX23" fmla="*/ 6033 w 10000"/>
                  <a:gd name="connsiteY23" fmla="*/ 1246 h 9993"/>
                  <a:gd name="connsiteX24" fmla="*/ 6123 w 10000"/>
                  <a:gd name="connsiteY24" fmla="*/ 1290 h 9993"/>
                  <a:gd name="connsiteX25" fmla="*/ 6238 w 10000"/>
                  <a:gd name="connsiteY25" fmla="*/ 1326 h 9993"/>
                  <a:gd name="connsiteX26" fmla="*/ 6373 w 10000"/>
                  <a:gd name="connsiteY26" fmla="*/ 1344 h 9993"/>
                  <a:gd name="connsiteX27" fmla="*/ 6533 w 10000"/>
                  <a:gd name="connsiteY27" fmla="*/ 1344 h 9993"/>
                  <a:gd name="connsiteX28" fmla="*/ 6698 w 10000"/>
                  <a:gd name="connsiteY28" fmla="*/ 1344 h 9993"/>
                  <a:gd name="connsiteX29" fmla="*/ 6868 w 10000"/>
                  <a:gd name="connsiteY29" fmla="*/ 1335 h 9993"/>
                  <a:gd name="connsiteX30" fmla="*/ 7039 w 10000"/>
                  <a:gd name="connsiteY30" fmla="*/ 1308 h 9993"/>
                  <a:gd name="connsiteX31" fmla="*/ 7204 w 10000"/>
                  <a:gd name="connsiteY31" fmla="*/ 1299 h 9993"/>
                  <a:gd name="connsiteX32" fmla="*/ 7349 w 10000"/>
                  <a:gd name="connsiteY32" fmla="*/ 1272 h 9993"/>
                  <a:gd name="connsiteX33" fmla="*/ 7479 w 10000"/>
                  <a:gd name="connsiteY33" fmla="*/ 1255 h 9993"/>
                  <a:gd name="connsiteX34" fmla="*/ 7589 w 10000"/>
                  <a:gd name="connsiteY34" fmla="*/ 1246 h 9993"/>
                  <a:gd name="connsiteX35" fmla="*/ 7664 w 10000"/>
                  <a:gd name="connsiteY35" fmla="*/ 1246 h 9993"/>
                  <a:gd name="connsiteX36" fmla="*/ 7709 w 10000"/>
                  <a:gd name="connsiteY36" fmla="*/ 1246 h 9993"/>
                  <a:gd name="connsiteX37" fmla="*/ 7754 w 10000"/>
                  <a:gd name="connsiteY37" fmla="*/ 1255 h 9993"/>
                  <a:gd name="connsiteX38" fmla="*/ 7839 w 10000"/>
                  <a:gd name="connsiteY38" fmla="*/ 1255 h 9993"/>
                  <a:gd name="connsiteX39" fmla="*/ 7964 w 10000"/>
                  <a:gd name="connsiteY39" fmla="*/ 1255 h 9993"/>
                  <a:gd name="connsiteX40" fmla="*/ 8104 w 10000"/>
                  <a:gd name="connsiteY40" fmla="*/ 1255 h 9993"/>
                  <a:gd name="connsiteX41" fmla="*/ 8264 w 10000"/>
                  <a:gd name="connsiteY41" fmla="*/ 1255 h 9993"/>
                  <a:gd name="connsiteX42" fmla="*/ 8419 w 10000"/>
                  <a:gd name="connsiteY42" fmla="*/ 1255 h 9993"/>
                  <a:gd name="connsiteX43" fmla="*/ 8569 w 10000"/>
                  <a:gd name="connsiteY43" fmla="*/ 1255 h 9993"/>
                  <a:gd name="connsiteX44" fmla="*/ 8709 w 10000"/>
                  <a:gd name="connsiteY44" fmla="*/ 1246 h 9993"/>
                  <a:gd name="connsiteX45" fmla="*/ 8829 w 10000"/>
                  <a:gd name="connsiteY45" fmla="*/ 1246 h 9993"/>
                  <a:gd name="connsiteX46" fmla="*/ 8914 w 10000"/>
                  <a:gd name="connsiteY46" fmla="*/ 1246 h 9993"/>
                  <a:gd name="connsiteX47" fmla="*/ 8959 w 10000"/>
                  <a:gd name="connsiteY47" fmla="*/ 1246 h 9993"/>
                  <a:gd name="connsiteX48" fmla="*/ 8999 w 10000"/>
                  <a:gd name="connsiteY48" fmla="*/ 1246 h 9993"/>
                  <a:gd name="connsiteX49" fmla="*/ 9070 w 10000"/>
                  <a:gd name="connsiteY49" fmla="*/ 1246 h 9993"/>
                  <a:gd name="connsiteX50" fmla="*/ 9170 w 10000"/>
                  <a:gd name="connsiteY50" fmla="*/ 1246 h 9993"/>
                  <a:gd name="connsiteX51" fmla="*/ 9290 w 10000"/>
                  <a:gd name="connsiteY51" fmla="*/ 1246 h 9993"/>
                  <a:gd name="connsiteX52" fmla="*/ 9405 w 10000"/>
                  <a:gd name="connsiteY52" fmla="*/ 1246 h 9993"/>
                  <a:gd name="connsiteX53" fmla="*/ 9635 w 10000"/>
                  <a:gd name="connsiteY53" fmla="*/ 1246 h 9993"/>
                  <a:gd name="connsiteX54" fmla="*/ 9720 w 10000"/>
                  <a:gd name="connsiteY54" fmla="*/ 1246 h 9993"/>
                  <a:gd name="connsiteX55" fmla="*/ 9780 w 10000"/>
                  <a:gd name="connsiteY55" fmla="*/ 1246 h 9993"/>
                  <a:gd name="connsiteX56" fmla="*/ 9800 w 10000"/>
                  <a:gd name="connsiteY56" fmla="*/ 1246 h 9993"/>
                  <a:gd name="connsiteX57" fmla="*/ 9815 w 10000"/>
                  <a:gd name="connsiteY57" fmla="*/ 1264 h 9993"/>
                  <a:gd name="connsiteX58" fmla="*/ 9840 w 10000"/>
                  <a:gd name="connsiteY58" fmla="*/ 1326 h 9993"/>
                  <a:gd name="connsiteX59" fmla="*/ 9880 w 10000"/>
                  <a:gd name="connsiteY59" fmla="*/ 1407 h 9993"/>
                  <a:gd name="connsiteX60" fmla="*/ 9920 w 10000"/>
                  <a:gd name="connsiteY60" fmla="*/ 1523 h 9993"/>
                  <a:gd name="connsiteX61" fmla="*/ 9960 w 10000"/>
                  <a:gd name="connsiteY61" fmla="*/ 1657 h 9993"/>
                  <a:gd name="connsiteX62" fmla="*/ 9990 w 10000"/>
                  <a:gd name="connsiteY62" fmla="*/ 1786 h 9993"/>
                  <a:gd name="connsiteX63" fmla="*/ 10000 w 10000"/>
                  <a:gd name="connsiteY63" fmla="*/ 1911 h 9993"/>
                  <a:gd name="connsiteX64" fmla="*/ 9985 w 10000"/>
                  <a:gd name="connsiteY64" fmla="*/ 2036 h 9993"/>
                  <a:gd name="connsiteX65" fmla="*/ 9945 w 10000"/>
                  <a:gd name="connsiteY65" fmla="*/ 2125 h 9993"/>
                  <a:gd name="connsiteX66" fmla="*/ 9880 w 10000"/>
                  <a:gd name="connsiteY66" fmla="*/ 2224 h 9993"/>
                  <a:gd name="connsiteX67" fmla="*/ 9795 w 10000"/>
                  <a:gd name="connsiteY67" fmla="*/ 2305 h 9993"/>
                  <a:gd name="connsiteX68" fmla="*/ 9695 w 10000"/>
                  <a:gd name="connsiteY68" fmla="*/ 2376 h 9993"/>
                  <a:gd name="connsiteX69" fmla="*/ 9595 w 10000"/>
                  <a:gd name="connsiteY69" fmla="*/ 2429 h 9993"/>
                  <a:gd name="connsiteX70" fmla="*/ 9505 w 10000"/>
                  <a:gd name="connsiteY70" fmla="*/ 2492 h 9993"/>
                  <a:gd name="connsiteX71" fmla="*/ 9435 w 10000"/>
                  <a:gd name="connsiteY71" fmla="*/ 2528 h 9993"/>
                  <a:gd name="connsiteX72" fmla="*/ 9380 w 10000"/>
                  <a:gd name="connsiteY72" fmla="*/ 2546 h 9993"/>
                  <a:gd name="connsiteX73" fmla="*/ 9360 w 10000"/>
                  <a:gd name="connsiteY73" fmla="*/ 2564 h 9993"/>
                  <a:gd name="connsiteX74" fmla="*/ 9615 w 10000"/>
                  <a:gd name="connsiteY74" fmla="*/ 2564 h 9993"/>
                  <a:gd name="connsiteX75" fmla="*/ 9750 w 10000"/>
                  <a:gd name="connsiteY75" fmla="*/ 3023 h 9993"/>
                  <a:gd name="connsiteX76" fmla="*/ 9670 w 10000"/>
                  <a:gd name="connsiteY76" fmla="*/ 3023 h 9993"/>
                  <a:gd name="connsiteX77" fmla="*/ 9570 w 10000"/>
                  <a:gd name="connsiteY77" fmla="*/ 3014 h 9993"/>
                  <a:gd name="connsiteX78" fmla="*/ 9460 w 10000"/>
                  <a:gd name="connsiteY78" fmla="*/ 2987 h 9993"/>
                  <a:gd name="connsiteX79" fmla="*/ 9330 w 10000"/>
                  <a:gd name="connsiteY79" fmla="*/ 2978 h 9993"/>
                  <a:gd name="connsiteX80" fmla="*/ 9185 w 10000"/>
                  <a:gd name="connsiteY80" fmla="*/ 2961 h 9993"/>
                  <a:gd name="connsiteX81" fmla="*/ 9030 w 10000"/>
                  <a:gd name="connsiteY81" fmla="*/ 2978 h 9993"/>
                  <a:gd name="connsiteX82" fmla="*/ 8884 w 10000"/>
                  <a:gd name="connsiteY82" fmla="*/ 3023 h 9993"/>
                  <a:gd name="connsiteX83" fmla="*/ 8789 w 10000"/>
                  <a:gd name="connsiteY83" fmla="*/ 3050 h 9993"/>
                  <a:gd name="connsiteX84" fmla="*/ 8654 w 10000"/>
                  <a:gd name="connsiteY84" fmla="*/ 3086 h 9993"/>
                  <a:gd name="connsiteX85" fmla="*/ 8484 w 10000"/>
                  <a:gd name="connsiteY85" fmla="*/ 3104 h 9993"/>
                  <a:gd name="connsiteX86" fmla="*/ 8279 w 10000"/>
                  <a:gd name="connsiteY86" fmla="*/ 3140 h 9993"/>
                  <a:gd name="connsiteX87" fmla="*/ 8059 w 10000"/>
                  <a:gd name="connsiteY87" fmla="*/ 3166 h 9993"/>
                  <a:gd name="connsiteX88" fmla="*/ 7819 w 10000"/>
                  <a:gd name="connsiteY88" fmla="*/ 3202 h 9993"/>
                  <a:gd name="connsiteX89" fmla="*/ 7574 w 10000"/>
                  <a:gd name="connsiteY89" fmla="*/ 3220 h 9993"/>
                  <a:gd name="connsiteX90" fmla="*/ 7324 w 10000"/>
                  <a:gd name="connsiteY90" fmla="*/ 3255 h 9993"/>
                  <a:gd name="connsiteX91" fmla="*/ 7074 w 10000"/>
                  <a:gd name="connsiteY91" fmla="*/ 3282 h 9993"/>
                  <a:gd name="connsiteX92" fmla="*/ 6833 w 10000"/>
                  <a:gd name="connsiteY92" fmla="*/ 3309 h 9993"/>
                  <a:gd name="connsiteX93" fmla="*/ 6613 w 10000"/>
                  <a:gd name="connsiteY93" fmla="*/ 3327 h 9993"/>
                  <a:gd name="connsiteX94" fmla="*/ 6413 w 10000"/>
                  <a:gd name="connsiteY94" fmla="*/ 3336 h 9993"/>
                  <a:gd name="connsiteX95" fmla="*/ 6248 w 10000"/>
                  <a:gd name="connsiteY95" fmla="*/ 3362 h 9993"/>
                  <a:gd name="connsiteX96" fmla="*/ 6118 w 10000"/>
                  <a:gd name="connsiteY96" fmla="*/ 3371 h 9993"/>
                  <a:gd name="connsiteX97" fmla="*/ 6033 w 10000"/>
                  <a:gd name="connsiteY97" fmla="*/ 3389 h 9993"/>
                  <a:gd name="connsiteX98" fmla="*/ 5928 w 10000"/>
                  <a:gd name="connsiteY98" fmla="*/ 3398 h 9993"/>
                  <a:gd name="connsiteX99" fmla="*/ 5808 w 10000"/>
                  <a:gd name="connsiteY99" fmla="*/ 3425 h 9993"/>
                  <a:gd name="connsiteX100" fmla="*/ 5693 w 10000"/>
                  <a:gd name="connsiteY100" fmla="*/ 3443 h 9993"/>
                  <a:gd name="connsiteX101" fmla="*/ 5578 w 10000"/>
                  <a:gd name="connsiteY101" fmla="*/ 3479 h 9993"/>
                  <a:gd name="connsiteX102" fmla="*/ 5473 w 10000"/>
                  <a:gd name="connsiteY102" fmla="*/ 3506 h 9993"/>
                  <a:gd name="connsiteX103" fmla="*/ 5383 w 10000"/>
                  <a:gd name="connsiteY103" fmla="*/ 3541 h 9993"/>
                  <a:gd name="connsiteX104" fmla="*/ 5308 w 10000"/>
                  <a:gd name="connsiteY104" fmla="*/ 3559 h 9993"/>
                  <a:gd name="connsiteX105" fmla="*/ 5263 w 10000"/>
                  <a:gd name="connsiteY105" fmla="*/ 3577 h 9993"/>
                  <a:gd name="connsiteX106" fmla="*/ 5243 w 10000"/>
                  <a:gd name="connsiteY106" fmla="*/ 3577 h 9993"/>
                  <a:gd name="connsiteX107" fmla="*/ 5213 w 10000"/>
                  <a:gd name="connsiteY107" fmla="*/ 3667 h 9993"/>
                  <a:gd name="connsiteX108" fmla="*/ 5158 w 10000"/>
                  <a:gd name="connsiteY108" fmla="*/ 3801 h 9993"/>
                  <a:gd name="connsiteX109" fmla="*/ 5088 w 10000"/>
                  <a:gd name="connsiteY109" fmla="*/ 3956 h 9993"/>
                  <a:gd name="connsiteX110" fmla="*/ 4992 w 10000"/>
                  <a:gd name="connsiteY110" fmla="*/ 4144 h 9993"/>
                  <a:gd name="connsiteX111" fmla="*/ 4887 w 10000"/>
                  <a:gd name="connsiteY111" fmla="*/ 4341 h 9993"/>
                  <a:gd name="connsiteX112" fmla="*/ 4777 w 10000"/>
                  <a:gd name="connsiteY112" fmla="*/ 4564 h 9993"/>
                  <a:gd name="connsiteX113" fmla="*/ 4652 w 10000"/>
                  <a:gd name="connsiteY113" fmla="*/ 4797 h 9993"/>
                  <a:gd name="connsiteX114" fmla="*/ 4522 w 10000"/>
                  <a:gd name="connsiteY114" fmla="*/ 5051 h 9993"/>
                  <a:gd name="connsiteX115" fmla="*/ 4387 w 10000"/>
                  <a:gd name="connsiteY115" fmla="*/ 5301 h 9993"/>
                  <a:gd name="connsiteX116" fmla="*/ 4252 w 10000"/>
                  <a:gd name="connsiteY116" fmla="*/ 5561 h 9993"/>
                  <a:gd name="connsiteX117" fmla="*/ 4112 w 10000"/>
                  <a:gd name="connsiteY117" fmla="*/ 5801 h 9993"/>
                  <a:gd name="connsiteX118" fmla="*/ 3982 w 10000"/>
                  <a:gd name="connsiteY118" fmla="*/ 6053 h 9993"/>
                  <a:gd name="connsiteX119" fmla="*/ 3857 w 10000"/>
                  <a:gd name="connsiteY119" fmla="*/ 6279 h 9993"/>
                  <a:gd name="connsiteX120" fmla="*/ 3737 w 10000"/>
                  <a:gd name="connsiteY120" fmla="*/ 6503 h 9993"/>
                  <a:gd name="connsiteX121" fmla="*/ 3627 w 10000"/>
                  <a:gd name="connsiteY121" fmla="*/ 6700 h 9993"/>
                  <a:gd name="connsiteX122" fmla="*/ 3527 w 10000"/>
                  <a:gd name="connsiteY122" fmla="*/ 6878 h 9993"/>
                  <a:gd name="connsiteX123" fmla="*/ 3447 w 10000"/>
                  <a:gd name="connsiteY123" fmla="*/ 7030 h 9993"/>
                  <a:gd name="connsiteX124" fmla="*/ 3382 w 10000"/>
                  <a:gd name="connsiteY124" fmla="*/ 7146 h 9993"/>
                  <a:gd name="connsiteX125" fmla="*/ 3337 w 10000"/>
                  <a:gd name="connsiteY125" fmla="*/ 7247 h 9993"/>
                  <a:gd name="connsiteX126" fmla="*/ 3312 w 10000"/>
                  <a:gd name="connsiteY126" fmla="*/ 7294 h 9993"/>
                  <a:gd name="connsiteX127" fmla="*/ 3282 w 10000"/>
                  <a:gd name="connsiteY127" fmla="*/ 7365 h 9993"/>
                  <a:gd name="connsiteX128" fmla="*/ 3232 w 10000"/>
                  <a:gd name="connsiteY128" fmla="*/ 7472 h 9993"/>
                  <a:gd name="connsiteX129" fmla="*/ 3172 w 10000"/>
                  <a:gd name="connsiteY129" fmla="*/ 7597 h 9993"/>
                  <a:gd name="connsiteX130" fmla="*/ 3102 w 10000"/>
                  <a:gd name="connsiteY130" fmla="*/ 7740 h 9993"/>
                  <a:gd name="connsiteX131" fmla="*/ 3027 w 10000"/>
                  <a:gd name="connsiteY131" fmla="*/ 7892 h 9993"/>
                  <a:gd name="connsiteX132" fmla="*/ 2956 w 10000"/>
                  <a:gd name="connsiteY132" fmla="*/ 8044 h 9993"/>
                  <a:gd name="connsiteX133" fmla="*/ 2881 w 10000"/>
                  <a:gd name="connsiteY133" fmla="*/ 8187 h 9993"/>
                  <a:gd name="connsiteX134" fmla="*/ 2821 w 10000"/>
                  <a:gd name="connsiteY134" fmla="*/ 8303 h 9993"/>
                  <a:gd name="connsiteX135" fmla="*/ 2776 w 10000"/>
                  <a:gd name="connsiteY135" fmla="*/ 8396 h 9993"/>
                  <a:gd name="connsiteX136" fmla="*/ 2746 w 10000"/>
                  <a:gd name="connsiteY136" fmla="*/ 8459 h 9993"/>
                  <a:gd name="connsiteX137" fmla="*/ 2726 w 10000"/>
                  <a:gd name="connsiteY137" fmla="*/ 8530 h 9993"/>
                  <a:gd name="connsiteX138" fmla="*/ 2706 w 10000"/>
                  <a:gd name="connsiteY138" fmla="*/ 8656 h 9993"/>
                  <a:gd name="connsiteX139" fmla="*/ 2686 w 10000"/>
                  <a:gd name="connsiteY139" fmla="*/ 8834 h 9993"/>
                  <a:gd name="connsiteX140" fmla="*/ 2671 w 10000"/>
                  <a:gd name="connsiteY140" fmla="*/ 9030 h 9993"/>
                  <a:gd name="connsiteX141" fmla="*/ 2661 w 10000"/>
                  <a:gd name="connsiteY141" fmla="*/ 9246 h 9993"/>
                  <a:gd name="connsiteX142" fmla="*/ 2651 w 10000"/>
                  <a:gd name="connsiteY142" fmla="*/ 9460 h 9993"/>
                  <a:gd name="connsiteX143" fmla="*/ 2646 w 10000"/>
                  <a:gd name="connsiteY143" fmla="*/ 9650 h 9993"/>
                  <a:gd name="connsiteX144" fmla="*/ 2641 w 10000"/>
                  <a:gd name="connsiteY144" fmla="*/ 9804 h 9993"/>
                  <a:gd name="connsiteX145" fmla="*/ 2631 w 10000"/>
                  <a:gd name="connsiteY145" fmla="*/ 9911 h 9993"/>
                  <a:gd name="connsiteX146" fmla="*/ 2631 w 10000"/>
                  <a:gd name="connsiteY146" fmla="*/ 9946 h 9993"/>
                  <a:gd name="connsiteX147" fmla="*/ 2631 w 10000"/>
                  <a:gd name="connsiteY147" fmla="*/ 9946 h 9993"/>
                  <a:gd name="connsiteX148" fmla="*/ 2646 w 10000"/>
                  <a:gd name="connsiteY148" fmla="*/ 9946 h 9993"/>
                  <a:gd name="connsiteX149" fmla="*/ 2651 w 10000"/>
                  <a:gd name="connsiteY149" fmla="*/ 9955 h 9993"/>
                  <a:gd name="connsiteX150" fmla="*/ 2671 w 10000"/>
                  <a:gd name="connsiteY150" fmla="*/ 9955 h 9993"/>
                  <a:gd name="connsiteX151" fmla="*/ 2686 w 10000"/>
                  <a:gd name="connsiteY151" fmla="*/ 9964 h 9993"/>
                  <a:gd name="connsiteX152" fmla="*/ 2711 w 10000"/>
                  <a:gd name="connsiteY152" fmla="*/ 9964 h 9993"/>
                  <a:gd name="connsiteX153" fmla="*/ 2731 w 10000"/>
                  <a:gd name="connsiteY153" fmla="*/ 9982 h 9993"/>
                  <a:gd name="connsiteX154" fmla="*/ 2756 w 10000"/>
                  <a:gd name="connsiteY154" fmla="*/ 9991 h 9993"/>
                  <a:gd name="connsiteX155" fmla="*/ 2786 w 10000"/>
                  <a:gd name="connsiteY155" fmla="*/ 9991 h 9993"/>
                  <a:gd name="connsiteX156" fmla="*/ 2716 w 10000"/>
                  <a:gd name="connsiteY156" fmla="*/ 9991 h 9993"/>
                  <a:gd name="connsiteX157" fmla="*/ 2646 w 10000"/>
                  <a:gd name="connsiteY157" fmla="*/ 9964 h 9993"/>
                  <a:gd name="connsiteX158" fmla="*/ 2561 w 10000"/>
                  <a:gd name="connsiteY158" fmla="*/ 9946 h 9993"/>
                  <a:gd name="connsiteX159" fmla="*/ 2401 w 10000"/>
                  <a:gd name="connsiteY159" fmla="*/ 9875 h 9993"/>
                  <a:gd name="connsiteX160" fmla="*/ 2266 w 10000"/>
                  <a:gd name="connsiteY160" fmla="*/ 9768 h 9993"/>
                  <a:gd name="connsiteX161" fmla="*/ 2161 w 10000"/>
                  <a:gd name="connsiteY161" fmla="*/ 9633 h 9993"/>
                  <a:gd name="connsiteX162" fmla="*/ 2066 w 10000"/>
                  <a:gd name="connsiteY162" fmla="*/ 9480 h 9993"/>
                  <a:gd name="connsiteX163" fmla="*/ 2001 w 10000"/>
                  <a:gd name="connsiteY163" fmla="*/ 9317 h 9993"/>
                  <a:gd name="connsiteX164" fmla="*/ 1951 w 10000"/>
                  <a:gd name="connsiteY164" fmla="*/ 9129 h 9993"/>
                  <a:gd name="connsiteX165" fmla="*/ 1911 w 10000"/>
                  <a:gd name="connsiteY165" fmla="*/ 8950 h 9993"/>
                  <a:gd name="connsiteX166" fmla="*/ 1881 w 10000"/>
                  <a:gd name="connsiteY166" fmla="*/ 8763 h 9993"/>
                  <a:gd name="connsiteX167" fmla="*/ 1871 w 10000"/>
                  <a:gd name="connsiteY167" fmla="*/ 8575 h 9993"/>
                  <a:gd name="connsiteX168" fmla="*/ 1861 w 10000"/>
                  <a:gd name="connsiteY168" fmla="*/ 8396 h 9993"/>
                  <a:gd name="connsiteX169" fmla="*/ 1861 w 10000"/>
                  <a:gd name="connsiteY169" fmla="*/ 8232 h 9993"/>
                  <a:gd name="connsiteX170" fmla="*/ 1871 w 10000"/>
                  <a:gd name="connsiteY170" fmla="*/ 8088 h 9993"/>
                  <a:gd name="connsiteX171" fmla="*/ 1881 w 10000"/>
                  <a:gd name="connsiteY171" fmla="*/ 7972 h 9993"/>
                  <a:gd name="connsiteX172" fmla="*/ 1891 w 10000"/>
                  <a:gd name="connsiteY172" fmla="*/ 7883 h 9993"/>
                  <a:gd name="connsiteX173" fmla="*/ 1896 w 10000"/>
                  <a:gd name="connsiteY173" fmla="*/ 7821 h 9993"/>
                  <a:gd name="connsiteX174" fmla="*/ 1896 w 10000"/>
                  <a:gd name="connsiteY174" fmla="*/ 7793 h 9993"/>
                  <a:gd name="connsiteX175" fmla="*/ 2191 w 10000"/>
                  <a:gd name="connsiteY175" fmla="*/ 7039 h 9993"/>
                  <a:gd name="connsiteX176" fmla="*/ 2186 w 10000"/>
                  <a:gd name="connsiteY176" fmla="*/ 7021 h 9993"/>
                  <a:gd name="connsiteX177" fmla="*/ 2161 w 10000"/>
                  <a:gd name="connsiteY177" fmla="*/ 6949 h 9993"/>
                  <a:gd name="connsiteX178" fmla="*/ 2126 w 10000"/>
                  <a:gd name="connsiteY178" fmla="*/ 6842 h 9993"/>
                  <a:gd name="connsiteX179" fmla="*/ 2081 w 10000"/>
                  <a:gd name="connsiteY179" fmla="*/ 6673 h 9993"/>
                  <a:gd name="connsiteX180" fmla="*/ 2041 w 10000"/>
                  <a:gd name="connsiteY180" fmla="*/ 6575 h 9993"/>
                  <a:gd name="connsiteX181" fmla="*/ 1971 w 10000"/>
                  <a:gd name="connsiteY181" fmla="*/ 6449 h 9993"/>
                  <a:gd name="connsiteX182" fmla="*/ 1871 w 10000"/>
                  <a:gd name="connsiteY182" fmla="*/ 6324 h 9993"/>
                  <a:gd name="connsiteX183" fmla="*/ 1751 w 10000"/>
                  <a:gd name="connsiteY183" fmla="*/ 6181 h 9993"/>
                  <a:gd name="connsiteX184" fmla="*/ 1621 w 10000"/>
                  <a:gd name="connsiteY184" fmla="*/ 6026 h 9993"/>
                  <a:gd name="connsiteX185" fmla="*/ 1471 w 10000"/>
                  <a:gd name="connsiteY185" fmla="*/ 5865 h 9993"/>
                  <a:gd name="connsiteX186" fmla="*/ 1311 w 10000"/>
                  <a:gd name="connsiteY186" fmla="*/ 5694 h 9993"/>
                  <a:gd name="connsiteX187" fmla="*/ 1146 w 10000"/>
                  <a:gd name="connsiteY187" fmla="*/ 5543 h 9993"/>
                  <a:gd name="connsiteX188" fmla="*/ 980 w 10000"/>
                  <a:gd name="connsiteY188" fmla="*/ 5383 h 9993"/>
                  <a:gd name="connsiteX189" fmla="*/ 815 w 10000"/>
                  <a:gd name="connsiteY189" fmla="*/ 5229 h 9993"/>
                  <a:gd name="connsiteX190" fmla="*/ 655 w 10000"/>
                  <a:gd name="connsiteY190" fmla="*/ 5078 h 9993"/>
                  <a:gd name="connsiteX191" fmla="*/ 510 w 10000"/>
                  <a:gd name="connsiteY191" fmla="*/ 4940 h 9993"/>
                  <a:gd name="connsiteX192" fmla="*/ 370 w 10000"/>
                  <a:gd name="connsiteY192" fmla="*/ 4824 h 9993"/>
                  <a:gd name="connsiteX193" fmla="*/ 245 w 10000"/>
                  <a:gd name="connsiteY193" fmla="*/ 4707 h 9993"/>
                  <a:gd name="connsiteX194" fmla="*/ 145 w 10000"/>
                  <a:gd name="connsiteY194" fmla="*/ 4626 h 9993"/>
                  <a:gd name="connsiteX195" fmla="*/ 70 w 10000"/>
                  <a:gd name="connsiteY195" fmla="*/ 4555 h 9993"/>
                  <a:gd name="connsiteX196" fmla="*/ 20 w 10000"/>
                  <a:gd name="connsiteY196" fmla="*/ 4519 h 9993"/>
                  <a:gd name="connsiteX197" fmla="*/ 0 w 10000"/>
                  <a:gd name="connsiteY197" fmla="*/ 4510 h 9993"/>
                  <a:gd name="connsiteX198" fmla="*/ 15 w 10000"/>
                  <a:gd name="connsiteY198" fmla="*/ 4483 h 9993"/>
                  <a:gd name="connsiteX199" fmla="*/ 40 w 10000"/>
                  <a:gd name="connsiteY199" fmla="*/ 4448 h 9993"/>
                  <a:gd name="connsiteX200" fmla="*/ 90 w 10000"/>
                  <a:gd name="connsiteY200" fmla="*/ 4377 h 9993"/>
                  <a:gd name="connsiteX201" fmla="*/ 140 w 10000"/>
                  <a:gd name="connsiteY201" fmla="*/ 4305 h 9993"/>
                  <a:gd name="connsiteX202" fmla="*/ 200 w 10000"/>
                  <a:gd name="connsiteY202" fmla="*/ 4216 h 9993"/>
                  <a:gd name="connsiteX203" fmla="*/ 260 w 10000"/>
                  <a:gd name="connsiteY203" fmla="*/ 4135 h 9993"/>
                  <a:gd name="connsiteX204" fmla="*/ 310 w 10000"/>
                  <a:gd name="connsiteY204" fmla="*/ 4063 h 9993"/>
                  <a:gd name="connsiteX205" fmla="*/ 355 w 10000"/>
                  <a:gd name="connsiteY205" fmla="*/ 3992 h 9993"/>
                  <a:gd name="connsiteX206" fmla="*/ 390 w 10000"/>
                  <a:gd name="connsiteY206" fmla="*/ 3947 h 9993"/>
                  <a:gd name="connsiteX207" fmla="*/ 435 w 10000"/>
                  <a:gd name="connsiteY207" fmla="*/ 3910 h 9993"/>
                  <a:gd name="connsiteX208" fmla="*/ 515 w 10000"/>
                  <a:gd name="connsiteY208" fmla="*/ 3881 h 9993"/>
                  <a:gd name="connsiteX209" fmla="*/ 615 w 10000"/>
                  <a:gd name="connsiteY209" fmla="*/ 3872 h 9993"/>
                  <a:gd name="connsiteX210" fmla="*/ 710 w 10000"/>
                  <a:gd name="connsiteY210" fmla="*/ 3854 h 9993"/>
                  <a:gd name="connsiteX211" fmla="*/ 810 w 10000"/>
                  <a:gd name="connsiteY211" fmla="*/ 3854 h 9993"/>
                  <a:gd name="connsiteX212" fmla="*/ 895 w 10000"/>
                  <a:gd name="connsiteY212" fmla="*/ 3872 h 9993"/>
                  <a:gd name="connsiteX213" fmla="*/ 960 w 10000"/>
                  <a:gd name="connsiteY213" fmla="*/ 3881 h 9993"/>
                  <a:gd name="connsiteX214" fmla="*/ 1021 w 10000"/>
                  <a:gd name="connsiteY214" fmla="*/ 3872 h 9993"/>
                  <a:gd name="connsiteX215" fmla="*/ 1086 w 10000"/>
                  <a:gd name="connsiteY215" fmla="*/ 3810 h 9993"/>
                  <a:gd name="connsiteX216" fmla="*/ 1161 w 10000"/>
                  <a:gd name="connsiteY216" fmla="*/ 3729 h 9993"/>
                  <a:gd name="connsiteX217" fmla="*/ 1231 w 10000"/>
                  <a:gd name="connsiteY217" fmla="*/ 3622 h 9993"/>
                  <a:gd name="connsiteX218" fmla="*/ 1306 w 10000"/>
                  <a:gd name="connsiteY218" fmla="*/ 3532 h 9993"/>
                  <a:gd name="connsiteX219" fmla="*/ 1366 w 10000"/>
                  <a:gd name="connsiteY219" fmla="*/ 3443 h 9993"/>
                  <a:gd name="connsiteX220" fmla="*/ 1416 w 10000"/>
                  <a:gd name="connsiteY220" fmla="*/ 3398 h 9993"/>
                  <a:gd name="connsiteX221" fmla="*/ 1481 w 10000"/>
                  <a:gd name="connsiteY221" fmla="*/ 3336 h 9993"/>
                  <a:gd name="connsiteX222" fmla="*/ 1556 w 10000"/>
                  <a:gd name="connsiteY222" fmla="*/ 3282 h 9993"/>
                  <a:gd name="connsiteX223" fmla="*/ 1626 w 10000"/>
                  <a:gd name="connsiteY223" fmla="*/ 3220 h 9993"/>
                  <a:gd name="connsiteX224" fmla="*/ 1691 w 10000"/>
                  <a:gd name="connsiteY224" fmla="*/ 3166 h 9993"/>
                  <a:gd name="connsiteX225" fmla="*/ 1751 w 10000"/>
                  <a:gd name="connsiteY225" fmla="*/ 3131 h 9993"/>
                  <a:gd name="connsiteX226" fmla="*/ 1791 w 10000"/>
                  <a:gd name="connsiteY226" fmla="*/ 3095 h 9993"/>
                  <a:gd name="connsiteX227" fmla="*/ 1806 w 10000"/>
                  <a:gd name="connsiteY227" fmla="*/ 3086 h 9993"/>
                  <a:gd name="connsiteX228" fmla="*/ 1806 w 10000"/>
                  <a:gd name="connsiteY228" fmla="*/ 3059 h 9993"/>
                  <a:gd name="connsiteX229" fmla="*/ 1796 w 10000"/>
                  <a:gd name="connsiteY229" fmla="*/ 2996 h 9993"/>
                  <a:gd name="connsiteX230" fmla="*/ 1791 w 10000"/>
                  <a:gd name="connsiteY230" fmla="*/ 2907 h 9993"/>
                  <a:gd name="connsiteX231" fmla="*/ 1791 w 10000"/>
                  <a:gd name="connsiteY231" fmla="*/ 2808 h 9993"/>
                  <a:gd name="connsiteX232" fmla="*/ 1796 w 10000"/>
                  <a:gd name="connsiteY232" fmla="*/ 2733 h 9993"/>
                  <a:gd name="connsiteX233" fmla="*/ 1811 w 10000"/>
                  <a:gd name="connsiteY233" fmla="*/ 2635 h 9993"/>
                  <a:gd name="connsiteX234" fmla="*/ 1826 w 10000"/>
                  <a:gd name="connsiteY234" fmla="*/ 2483 h 9993"/>
                  <a:gd name="connsiteX235" fmla="*/ 1846 w 10000"/>
                  <a:gd name="connsiteY235" fmla="*/ 2305 h 9993"/>
                  <a:gd name="connsiteX236" fmla="*/ 1871 w 10000"/>
                  <a:gd name="connsiteY236" fmla="*/ 2099 h 9993"/>
                  <a:gd name="connsiteX237" fmla="*/ 1896 w 10000"/>
                  <a:gd name="connsiteY237" fmla="*/ 1911 h 9993"/>
                  <a:gd name="connsiteX238" fmla="*/ 1916 w 10000"/>
                  <a:gd name="connsiteY238" fmla="*/ 1724 h 9993"/>
                  <a:gd name="connsiteX239" fmla="*/ 1936 w 10000"/>
                  <a:gd name="connsiteY239" fmla="*/ 1558 h 9993"/>
                  <a:gd name="connsiteX240" fmla="*/ 1956 w 10000"/>
                  <a:gd name="connsiteY240" fmla="*/ 1434 h 9993"/>
                  <a:gd name="connsiteX241" fmla="*/ 1971 w 10000"/>
                  <a:gd name="connsiteY241" fmla="*/ 1335 h 9993"/>
                  <a:gd name="connsiteX242" fmla="*/ 1971 w 10000"/>
                  <a:gd name="connsiteY242" fmla="*/ 1308 h 9993"/>
                  <a:gd name="connsiteX243" fmla="*/ 2006 w 10000"/>
                  <a:gd name="connsiteY243" fmla="*/ 1272 h 9993"/>
                  <a:gd name="connsiteX244" fmla="*/ 2076 w 10000"/>
                  <a:gd name="connsiteY244" fmla="*/ 1246 h 9993"/>
                  <a:gd name="connsiteX245" fmla="*/ 2166 w 10000"/>
                  <a:gd name="connsiteY245" fmla="*/ 1183 h 9993"/>
                  <a:gd name="connsiteX246" fmla="*/ 2286 w 10000"/>
                  <a:gd name="connsiteY246" fmla="*/ 1139 h 9993"/>
                  <a:gd name="connsiteX247" fmla="*/ 2421 w 10000"/>
                  <a:gd name="connsiteY247" fmla="*/ 1068 h 9993"/>
                  <a:gd name="connsiteX248" fmla="*/ 2566 w 10000"/>
                  <a:gd name="connsiteY248" fmla="*/ 996 h 9993"/>
                  <a:gd name="connsiteX249" fmla="*/ 2716 w 10000"/>
                  <a:gd name="connsiteY249" fmla="*/ 933 h 9993"/>
                  <a:gd name="connsiteX250" fmla="*/ 2871 w 10000"/>
                  <a:gd name="connsiteY250" fmla="*/ 862 h 9993"/>
                  <a:gd name="connsiteX251" fmla="*/ 3022 w 10000"/>
                  <a:gd name="connsiteY251" fmla="*/ 799 h 9993"/>
                  <a:gd name="connsiteX252" fmla="*/ 3152 w 10000"/>
                  <a:gd name="connsiteY252" fmla="*/ 736 h 9993"/>
                  <a:gd name="connsiteX253" fmla="*/ 3277 w 10000"/>
                  <a:gd name="connsiteY253" fmla="*/ 692 h 9993"/>
                  <a:gd name="connsiteX254" fmla="*/ 3377 w 10000"/>
                  <a:gd name="connsiteY254" fmla="*/ 638 h 9993"/>
                  <a:gd name="connsiteX255" fmla="*/ 3447 w 10000"/>
                  <a:gd name="connsiteY255" fmla="*/ 612 h 9993"/>
                  <a:gd name="connsiteX256" fmla="*/ 3487 w 10000"/>
                  <a:gd name="connsiteY256" fmla="*/ 585 h 9993"/>
                  <a:gd name="connsiteX257" fmla="*/ 3532 w 10000"/>
                  <a:gd name="connsiteY257" fmla="*/ 554 h 9993"/>
                  <a:gd name="connsiteX258" fmla="*/ 3612 w 10000"/>
                  <a:gd name="connsiteY258" fmla="*/ 518 h 9993"/>
                  <a:gd name="connsiteX259" fmla="*/ 3712 w 10000"/>
                  <a:gd name="connsiteY259" fmla="*/ 483 h 9993"/>
                  <a:gd name="connsiteX260" fmla="*/ 3822 w 10000"/>
                  <a:gd name="connsiteY260" fmla="*/ 447 h 9993"/>
                  <a:gd name="connsiteX261" fmla="*/ 3942 w 10000"/>
                  <a:gd name="connsiteY261" fmla="*/ 403 h 9993"/>
                  <a:gd name="connsiteX262" fmla="*/ 4062 w 10000"/>
                  <a:gd name="connsiteY262" fmla="*/ 367 h 9993"/>
                  <a:gd name="connsiteX263" fmla="*/ 4167 w 10000"/>
                  <a:gd name="connsiteY263" fmla="*/ 331 h 9993"/>
                  <a:gd name="connsiteX264" fmla="*/ 4242 w 10000"/>
                  <a:gd name="connsiteY264" fmla="*/ 314 h 9993"/>
                  <a:gd name="connsiteX265" fmla="*/ 4302 w 10000"/>
                  <a:gd name="connsiteY265" fmla="*/ 286 h 9993"/>
                  <a:gd name="connsiteX266" fmla="*/ 4322 w 10000"/>
                  <a:gd name="connsiteY266" fmla="*/ 286 h 9993"/>
                  <a:gd name="connsiteX267" fmla="*/ 4342 w 10000"/>
                  <a:gd name="connsiteY267" fmla="*/ 276 h 9993"/>
                  <a:gd name="connsiteX268" fmla="*/ 4387 w 10000"/>
                  <a:gd name="connsiteY268" fmla="*/ 240 h 9993"/>
                  <a:gd name="connsiteX269" fmla="*/ 4462 w 10000"/>
                  <a:gd name="connsiteY269" fmla="*/ 196 h 9993"/>
                  <a:gd name="connsiteX270" fmla="*/ 4547 w 10000"/>
                  <a:gd name="connsiteY270" fmla="*/ 142 h 9993"/>
                  <a:gd name="connsiteX271" fmla="*/ 4652 w 10000"/>
                  <a:gd name="connsiteY271" fmla="*/ 89 h 9993"/>
                  <a:gd name="connsiteX272" fmla="*/ 4762 w 10000"/>
                  <a:gd name="connsiteY272" fmla="*/ 53 h 9993"/>
                  <a:gd name="connsiteX273" fmla="*/ 4867 w 10000"/>
                  <a:gd name="connsiteY273" fmla="*/ 18 h 9993"/>
                  <a:gd name="connsiteX274" fmla="*/ 4982 w 10000"/>
                  <a:gd name="connsiteY274" fmla="*/ 0 h 9993"/>
                  <a:gd name="connsiteX0" fmla="*/ 4982 w 10000"/>
                  <a:gd name="connsiteY0" fmla="*/ 0 h 9998"/>
                  <a:gd name="connsiteX1" fmla="*/ 5078 w 10000"/>
                  <a:gd name="connsiteY1" fmla="*/ 18 h 9998"/>
                  <a:gd name="connsiteX2" fmla="*/ 5158 w 10000"/>
                  <a:gd name="connsiteY2" fmla="*/ 71 h 9998"/>
                  <a:gd name="connsiteX3" fmla="*/ 5223 w 10000"/>
                  <a:gd name="connsiteY3" fmla="*/ 160 h 9998"/>
                  <a:gd name="connsiteX4" fmla="*/ 5278 w 10000"/>
                  <a:gd name="connsiteY4" fmla="*/ 276 h 9998"/>
                  <a:gd name="connsiteX5" fmla="*/ 5318 w 10000"/>
                  <a:gd name="connsiteY5" fmla="*/ 394 h 9998"/>
                  <a:gd name="connsiteX6" fmla="*/ 5343 w 10000"/>
                  <a:gd name="connsiteY6" fmla="*/ 510 h 9998"/>
                  <a:gd name="connsiteX7" fmla="*/ 5358 w 10000"/>
                  <a:gd name="connsiteY7" fmla="*/ 629 h 9998"/>
                  <a:gd name="connsiteX8" fmla="*/ 5368 w 10000"/>
                  <a:gd name="connsiteY8" fmla="*/ 728 h 9998"/>
                  <a:gd name="connsiteX9" fmla="*/ 5368 w 10000"/>
                  <a:gd name="connsiteY9" fmla="*/ 800 h 9998"/>
                  <a:gd name="connsiteX10" fmla="*/ 5373 w 10000"/>
                  <a:gd name="connsiteY10" fmla="*/ 817 h 9998"/>
                  <a:gd name="connsiteX11" fmla="*/ 5388 w 10000"/>
                  <a:gd name="connsiteY11" fmla="*/ 808 h 9998"/>
                  <a:gd name="connsiteX12" fmla="*/ 5443 w 10000"/>
                  <a:gd name="connsiteY12" fmla="*/ 800 h 9998"/>
                  <a:gd name="connsiteX13" fmla="*/ 5508 w 10000"/>
                  <a:gd name="connsiteY13" fmla="*/ 773 h 9998"/>
                  <a:gd name="connsiteX14" fmla="*/ 5578 w 10000"/>
                  <a:gd name="connsiteY14" fmla="*/ 773 h 9998"/>
                  <a:gd name="connsiteX15" fmla="*/ 5643 w 10000"/>
                  <a:gd name="connsiteY15" fmla="*/ 782 h 9998"/>
                  <a:gd name="connsiteX16" fmla="*/ 5703 w 10000"/>
                  <a:gd name="connsiteY16" fmla="*/ 817 h 9998"/>
                  <a:gd name="connsiteX17" fmla="*/ 5748 w 10000"/>
                  <a:gd name="connsiteY17" fmla="*/ 863 h 9998"/>
                  <a:gd name="connsiteX18" fmla="*/ 5808 w 10000"/>
                  <a:gd name="connsiteY18" fmla="*/ 934 h 9998"/>
                  <a:gd name="connsiteX19" fmla="*/ 5873 w 10000"/>
                  <a:gd name="connsiteY19" fmla="*/ 1024 h 9998"/>
                  <a:gd name="connsiteX20" fmla="*/ 5933 w 10000"/>
                  <a:gd name="connsiteY20" fmla="*/ 1104 h 9998"/>
                  <a:gd name="connsiteX21" fmla="*/ 5988 w 10000"/>
                  <a:gd name="connsiteY21" fmla="*/ 1176 h 9998"/>
                  <a:gd name="connsiteX22" fmla="*/ 6018 w 10000"/>
                  <a:gd name="connsiteY22" fmla="*/ 1220 h 9998"/>
                  <a:gd name="connsiteX23" fmla="*/ 6033 w 10000"/>
                  <a:gd name="connsiteY23" fmla="*/ 1247 h 9998"/>
                  <a:gd name="connsiteX24" fmla="*/ 6123 w 10000"/>
                  <a:gd name="connsiteY24" fmla="*/ 1291 h 9998"/>
                  <a:gd name="connsiteX25" fmla="*/ 6238 w 10000"/>
                  <a:gd name="connsiteY25" fmla="*/ 1327 h 9998"/>
                  <a:gd name="connsiteX26" fmla="*/ 6373 w 10000"/>
                  <a:gd name="connsiteY26" fmla="*/ 1345 h 9998"/>
                  <a:gd name="connsiteX27" fmla="*/ 6533 w 10000"/>
                  <a:gd name="connsiteY27" fmla="*/ 1345 h 9998"/>
                  <a:gd name="connsiteX28" fmla="*/ 6698 w 10000"/>
                  <a:gd name="connsiteY28" fmla="*/ 1345 h 9998"/>
                  <a:gd name="connsiteX29" fmla="*/ 6868 w 10000"/>
                  <a:gd name="connsiteY29" fmla="*/ 1336 h 9998"/>
                  <a:gd name="connsiteX30" fmla="*/ 7039 w 10000"/>
                  <a:gd name="connsiteY30" fmla="*/ 1309 h 9998"/>
                  <a:gd name="connsiteX31" fmla="*/ 7204 w 10000"/>
                  <a:gd name="connsiteY31" fmla="*/ 1300 h 9998"/>
                  <a:gd name="connsiteX32" fmla="*/ 7349 w 10000"/>
                  <a:gd name="connsiteY32" fmla="*/ 1273 h 9998"/>
                  <a:gd name="connsiteX33" fmla="*/ 7479 w 10000"/>
                  <a:gd name="connsiteY33" fmla="*/ 1256 h 9998"/>
                  <a:gd name="connsiteX34" fmla="*/ 7589 w 10000"/>
                  <a:gd name="connsiteY34" fmla="*/ 1247 h 9998"/>
                  <a:gd name="connsiteX35" fmla="*/ 7664 w 10000"/>
                  <a:gd name="connsiteY35" fmla="*/ 1247 h 9998"/>
                  <a:gd name="connsiteX36" fmla="*/ 7709 w 10000"/>
                  <a:gd name="connsiteY36" fmla="*/ 1247 h 9998"/>
                  <a:gd name="connsiteX37" fmla="*/ 7754 w 10000"/>
                  <a:gd name="connsiteY37" fmla="*/ 1256 h 9998"/>
                  <a:gd name="connsiteX38" fmla="*/ 7839 w 10000"/>
                  <a:gd name="connsiteY38" fmla="*/ 1256 h 9998"/>
                  <a:gd name="connsiteX39" fmla="*/ 7964 w 10000"/>
                  <a:gd name="connsiteY39" fmla="*/ 1256 h 9998"/>
                  <a:gd name="connsiteX40" fmla="*/ 8104 w 10000"/>
                  <a:gd name="connsiteY40" fmla="*/ 1256 h 9998"/>
                  <a:gd name="connsiteX41" fmla="*/ 8264 w 10000"/>
                  <a:gd name="connsiteY41" fmla="*/ 1256 h 9998"/>
                  <a:gd name="connsiteX42" fmla="*/ 8419 w 10000"/>
                  <a:gd name="connsiteY42" fmla="*/ 1256 h 9998"/>
                  <a:gd name="connsiteX43" fmla="*/ 8569 w 10000"/>
                  <a:gd name="connsiteY43" fmla="*/ 1256 h 9998"/>
                  <a:gd name="connsiteX44" fmla="*/ 8709 w 10000"/>
                  <a:gd name="connsiteY44" fmla="*/ 1247 h 9998"/>
                  <a:gd name="connsiteX45" fmla="*/ 8829 w 10000"/>
                  <a:gd name="connsiteY45" fmla="*/ 1247 h 9998"/>
                  <a:gd name="connsiteX46" fmla="*/ 8914 w 10000"/>
                  <a:gd name="connsiteY46" fmla="*/ 1247 h 9998"/>
                  <a:gd name="connsiteX47" fmla="*/ 8959 w 10000"/>
                  <a:gd name="connsiteY47" fmla="*/ 1247 h 9998"/>
                  <a:gd name="connsiteX48" fmla="*/ 8999 w 10000"/>
                  <a:gd name="connsiteY48" fmla="*/ 1247 h 9998"/>
                  <a:gd name="connsiteX49" fmla="*/ 9070 w 10000"/>
                  <a:gd name="connsiteY49" fmla="*/ 1247 h 9998"/>
                  <a:gd name="connsiteX50" fmla="*/ 9170 w 10000"/>
                  <a:gd name="connsiteY50" fmla="*/ 1247 h 9998"/>
                  <a:gd name="connsiteX51" fmla="*/ 9290 w 10000"/>
                  <a:gd name="connsiteY51" fmla="*/ 1247 h 9998"/>
                  <a:gd name="connsiteX52" fmla="*/ 9405 w 10000"/>
                  <a:gd name="connsiteY52" fmla="*/ 1247 h 9998"/>
                  <a:gd name="connsiteX53" fmla="*/ 9635 w 10000"/>
                  <a:gd name="connsiteY53" fmla="*/ 1247 h 9998"/>
                  <a:gd name="connsiteX54" fmla="*/ 9720 w 10000"/>
                  <a:gd name="connsiteY54" fmla="*/ 1247 h 9998"/>
                  <a:gd name="connsiteX55" fmla="*/ 9780 w 10000"/>
                  <a:gd name="connsiteY55" fmla="*/ 1247 h 9998"/>
                  <a:gd name="connsiteX56" fmla="*/ 9800 w 10000"/>
                  <a:gd name="connsiteY56" fmla="*/ 1247 h 9998"/>
                  <a:gd name="connsiteX57" fmla="*/ 9815 w 10000"/>
                  <a:gd name="connsiteY57" fmla="*/ 1265 h 9998"/>
                  <a:gd name="connsiteX58" fmla="*/ 9840 w 10000"/>
                  <a:gd name="connsiteY58" fmla="*/ 1327 h 9998"/>
                  <a:gd name="connsiteX59" fmla="*/ 9880 w 10000"/>
                  <a:gd name="connsiteY59" fmla="*/ 1408 h 9998"/>
                  <a:gd name="connsiteX60" fmla="*/ 9920 w 10000"/>
                  <a:gd name="connsiteY60" fmla="*/ 1524 h 9998"/>
                  <a:gd name="connsiteX61" fmla="*/ 9960 w 10000"/>
                  <a:gd name="connsiteY61" fmla="*/ 1658 h 9998"/>
                  <a:gd name="connsiteX62" fmla="*/ 9990 w 10000"/>
                  <a:gd name="connsiteY62" fmla="*/ 1787 h 9998"/>
                  <a:gd name="connsiteX63" fmla="*/ 10000 w 10000"/>
                  <a:gd name="connsiteY63" fmla="*/ 1912 h 9998"/>
                  <a:gd name="connsiteX64" fmla="*/ 9985 w 10000"/>
                  <a:gd name="connsiteY64" fmla="*/ 2037 h 9998"/>
                  <a:gd name="connsiteX65" fmla="*/ 9945 w 10000"/>
                  <a:gd name="connsiteY65" fmla="*/ 2126 h 9998"/>
                  <a:gd name="connsiteX66" fmla="*/ 9880 w 10000"/>
                  <a:gd name="connsiteY66" fmla="*/ 2226 h 9998"/>
                  <a:gd name="connsiteX67" fmla="*/ 9795 w 10000"/>
                  <a:gd name="connsiteY67" fmla="*/ 2307 h 9998"/>
                  <a:gd name="connsiteX68" fmla="*/ 9695 w 10000"/>
                  <a:gd name="connsiteY68" fmla="*/ 2378 h 9998"/>
                  <a:gd name="connsiteX69" fmla="*/ 9595 w 10000"/>
                  <a:gd name="connsiteY69" fmla="*/ 2431 h 9998"/>
                  <a:gd name="connsiteX70" fmla="*/ 9505 w 10000"/>
                  <a:gd name="connsiteY70" fmla="*/ 2494 h 9998"/>
                  <a:gd name="connsiteX71" fmla="*/ 9435 w 10000"/>
                  <a:gd name="connsiteY71" fmla="*/ 2530 h 9998"/>
                  <a:gd name="connsiteX72" fmla="*/ 9380 w 10000"/>
                  <a:gd name="connsiteY72" fmla="*/ 2548 h 9998"/>
                  <a:gd name="connsiteX73" fmla="*/ 9360 w 10000"/>
                  <a:gd name="connsiteY73" fmla="*/ 2566 h 9998"/>
                  <a:gd name="connsiteX74" fmla="*/ 9615 w 10000"/>
                  <a:gd name="connsiteY74" fmla="*/ 2566 h 9998"/>
                  <a:gd name="connsiteX75" fmla="*/ 9750 w 10000"/>
                  <a:gd name="connsiteY75" fmla="*/ 3025 h 9998"/>
                  <a:gd name="connsiteX76" fmla="*/ 9670 w 10000"/>
                  <a:gd name="connsiteY76" fmla="*/ 3025 h 9998"/>
                  <a:gd name="connsiteX77" fmla="*/ 9570 w 10000"/>
                  <a:gd name="connsiteY77" fmla="*/ 3016 h 9998"/>
                  <a:gd name="connsiteX78" fmla="*/ 9460 w 10000"/>
                  <a:gd name="connsiteY78" fmla="*/ 2989 h 9998"/>
                  <a:gd name="connsiteX79" fmla="*/ 9330 w 10000"/>
                  <a:gd name="connsiteY79" fmla="*/ 2980 h 9998"/>
                  <a:gd name="connsiteX80" fmla="*/ 9185 w 10000"/>
                  <a:gd name="connsiteY80" fmla="*/ 2963 h 9998"/>
                  <a:gd name="connsiteX81" fmla="*/ 9030 w 10000"/>
                  <a:gd name="connsiteY81" fmla="*/ 2980 h 9998"/>
                  <a:gd name="connsiteX82" fmla="*/ 8884 w 10000"/>
                  <a:gd name="connsiteY82" fmla="*/ 3025 h 9998"/>
                  <a:gd name="connsiteX83" fmla="*/ 8789 w 10000"/>
                  <a:gd name="connsiteY83" fmla="*/ 3052 h 9998"/>
                  <a:gd name="connsiteX84" fmla="*/ 8654 w 10000"/>
                  <a:gd name="connsiteY84" fmla="*/ 3088 h 9998"/>
                  <a:gd name="connsiteX85" fmla="*/ 8484 w 10000"/>
                  <a:gd name="connsiteY85" fmla="*/ 3106 h 9998"/>
                  <a:gd name="connsiteX86" fmla="*/ 8279 w 10000"/>
                  <a:gd name="connsiteY86" fmla="*/ 3142 h 9998"/>
                  <a:gd name="connsiteX87" fmla="*/ 8059 w 10000"/>
                  <a:gd name="connsiteY87" fmla="*/ 3168 h 9998"/>
                  <a:gd name="connsiteX88" fmla="*/ 7819 w 10000"/>
                  <a:gd name="connsiteY88" fmla="*/ 3204 h 9998"/>
                  <a:gd name="connsiteX89" fmla="*/ 7574 w 10000"/>
                  <a:gd name="connsiteY89" fmla="*/ 3222 h 9998"/>
                  <a:gd name="connsiteX90" fmla="*/ 7324 w 10000"/>
                  <a:gd name="connsiteY90" fmla="*/ 3257 h 9998"/>
                  <a:gd name="connsiteX91" fmla="*/ 7074 w 10000"/>
                  <a:gd name="connsiteY91" fmla="*/ 3284 h 9998"/>
                  <a:gd name="connsiteX92" fmla="*/ 6833 w 10000"/>
                  <a:gd name="connsiteY92" fmla="*/ 3311 h 9998"/>
                  <a:gd name="connsiteX93" fmla="*/ 6613 w 10000"/>
                  <a:gd name="connsiteY93" fmla="*/ 3329 h 9998"/>
                  <a:gd name="connsiteX94" fmla="*/ 6413 w 10000"/>
                  <a:gd name="connsiteY94" fmla="*/ 3338 h 9998"/>
                  <a:gd name="connsiteX95" fmla="*/ 6248 w 10000"/>
                  <a:gd name="connsiteY95" fmla="*/ 3364 h 9998"/>
                  <a:gd name="connsiteX96" fmla="*/ 6118 w 10000"/>
                  <a:gd name="connsiteY96" fmla="*/ 3373 h 9998"/>
                  <a:gd name="connsiteX97" fmla="*/ 6033 w 10000"/>
                  <a:gd name="connsiteY97" fmla="*/ 3391 h 9998"/>
                  <a:gd name="connsiteX98" fmla="*/ 5928 w 10000"/>
                  <a:gd name="connsiteY98" fmla="*/ 3400 h 9998"/>
                  <a:gd name="connsiteX99" fmla="*/ 5808 w 10000"/>
                  <a:gd name="connsiteY99" fmla="*/ 3427 h 9998"/>
                  <a:gd name="connsiteX100" fmla="*/ 5693 w 10000"/>
                  <a:gd name="connsiteY100" fmla="*/ 3445 h 9998"/>
                  <a:gd name="connsiteX101" fmla="*/ 5578 w 10000"/>
                  <a:gd name="connsiteY101" fmla="*/ 3481 h 9998"/>
                  <a:gd name="connsiteX102" fmla="*/ 5473 w 10000"/>
                  <a:gd name="connsiteY102" fmla="*/ 3508 h 9998"/>
                  <a:gd name="connsiteX103" fmla="*/ 5383 w 10000"/>
                  <a:gd name="connsiteY103" fmla="*/ 3543 h 9998"/>
                  <a:gd name="connsiteX104" fmla="*/ 5308 w 10000"/>
                  <a:gd name="connsiteY104" fmla="*/ 3561 h 9998"/>
                  <a:gd name="connsiteX105" fmla="*/ 5263 w 10000"/>
                  <a:gd name="connsiteY105" fmla="*/ 3580 h 9998"/>
                  <a:gd name="connsiteX106" fmla="*/ 5243 w 10000"/>
                  <a:gd name="connsiteY106" fmla="*/ 3580 h 9998"/>
                  <a:gd name="connsiteX107" fmla="*/ 5213 w 10000"/>
                  <a:gd name="connsiteY107" fmla="*/ 3670 h 9998"/>
                  <a:gd name="connsiteX108" fmla="*/ 5158 w 10000"/>
                  <a:gd name="connsiteY108" fmla="*/ 3804 h 9998"/>
                  <a:gd name="connsiteX109" fmla="*/ 5088 w 10000"/>
                  <a:gd name="connsiteY109" fmla="*/ 3959 h 9998"/>
                  <a:gd name="connsiteX110" fmla="*/ 4992 w 10000"/>
                  <a:gd name="connsiteY110" fmla="*/ 4147 h 9998"/>
                  <a:gd name="connsiteX111" fmla="*/ 4887 w 10000"/>
                  <a:gd name="connsiteY111" fmla="*/ 4344 h 9998"/>
                  <a:gd name="connsiteX112" fmla="*/ 4777 w 10000"/>
                  <a:gd name="connsiteY112" fmla="*/ 4567 h 9998"/>
                  <a:gd name="connsiteX113" fmla="*/ 4652 w 10000"/>
                  <a:gd name="connsiteY113" fmla="*/ 4800 h 9998"/>
                  <a:gd name="connsiteX114" fmla="*/ 4522 w 10000"/>
                  <a:gd name="connsiteY114" fmla="*/ 5055 h 9998"/>
                  <a:gd name="connsiteX115" fmla="*/ 4387 w 10000"/>
                  <a:gd name="connsiteY115" fmla="*/ 5305 h 9998"/>
                  <a:gd name="connsiteX116" fmla="*/ 4252 w 10000"/>
                  <a:gd name="connsiteY116" fmla="*/ 5565 h 9998"/>
                  <a:gd name="connsiteX117" fmla="*/ 4112 w 10000"/>
                  <a:gd name="connsiteY117" fmla="*/ 5805 h 9998"/>
                  <a:gd name="connsiteX118" fmla="*/ 3982 w 10000"/>
                  <a:gd name="connsiteY118" fmla="*/ 6057 h 9998"/>
                  <a:gd name="connsiteX119" fmla="*/ 3857 w 10000"/>
                  <a:gd name="connsiteY119" fmla="*/ 6283 h 9998"/>
                  <a:gd name="connsiteX120" fmla="*/ 3737 w 10000"/>
                  <a:gd name="connsiteY120" fmla="*/ 6508 h 9998"/>
                  <a:gd name="connsiteX121" fmla="*/ 3627 w 10000"/>
                  <a:gd name="connsiteY121" fmla="*/ 6705 h 9998"/>
                  <a:gd name="connsiteX122" fmla="*/ 3527 w 10000"/>
                  <a:gd name="connsiteY122" fmla="*/ 6883 h 9998"/>
                  <a:gd name="connsiteX123" fmla="*/ 3447 w 10000"/>
                  <a:gd name="connsiteY123" fmla="*/ 7035 h 9998"/>
                  <a:gd name="connsiteX124" fmla="*/ 3382 w 10000"/>
                  <a:gd name="connsiteY124" fmla="*/ 7151 h 9998"/>
                  <a:gd name="connsiteX125" fmla="*/ 3337 w 10000"/>
                  <a:gd name="connsiteY125" fmla="*/ 7252 h 9998"/>
                  <a:gd name="connsiteX126" fmla="*/ 3312 w 10000"/>
                  <a:gd name="connsiteY126" fmla="*/ 7299 h 9998"/>
                  <a:gd name="connsiteX127" fmla="*/ 3282 w 10000"/>
                  <a:gd name="connsiteY127" fmla="*/ 7370 h 9998"/>
                  <a:gd name="connsiteX128" fmla="*/ 3232 w 10000"/>
                  <a:gd name="connsiteY128" fmla="*/ 7477 h 9998"/>
                  <a:gd name="connsiteX129" fmla="*/ 3172 w 10000"/>
                  <a:gd name="connsiteY129" fmla="*/ 7602 h 9998"/>
                  <a:gd name="connsiteX130" fmla="*/ 3102 w 10000"/>
                  <a:gd name="connsiteY130" fmla="*/ 7745 h 9998"/>
                  <a:gd name="connsiteX131" fmla="*/ 3027 w 10000"/>
                  <a:gd name="connsiteY131" fmla="*/ 7898 h 9998"/>
                  <a:gd name="connsiteX132" fmla="*/ 2956 w 10000"/>
                  <a:gd name="connsiteY132" fmla="*/ 8050 h 9998"/>
                  <a:gd name="connsiteX133" fmla="*/ 2881 w 10000"/>
                  <a:gd name="connsiteY133" fmla="*/ 8193 h 9998"/>
                  <a:gd name="connsiteX134" fmla="*/ 2821 w 10000"/>
                  <a:gd name="connsiteY134" fmla="*/ 8309 h 9998"/>
                  <a:gd name="connsiteX135" fmla="*/ 2776 w 10000"/>
                  <a:gd name="connsiteY135" fmla="*/ 8402 h 9998"/>
                  <a:gd name="connsiteX136" fmla="*/ 2746 w 10000"/>
                  <a:gd name="connsiteY136" fmla="*/ 8465 h 9998"/>
                  <a:gd name="connsiteX137" fmla="*/ 2726 w 10000"/>
                  <a:gd name="connsiteY137" fmla="*/ 8536 h 9998"/>
                  <a:gd name="connsiteX138" fmla="*/ 2706 w 10000"/>
                  <a:gd name="connsiteY138" fmla="*/ 8662 h 9998"/>
                  <a:gd name="connsiteX139" fmla="*/ 2686 w 10000"/>
                  <a:gd name="connsiteY139" fmla="*/ 8840 h 9998"/>
                  <a:gd name="connsiteX140" fmla="*/ 2671 w 10000"/>
                  <a:gd name="connsiteY140" fmla="*/ 9036 h 9998"/>
                  <a:gd name="connsiteX141" fmla="*/ 2661 w 10000"/>
                  <a:gd name="connsiteY141" fmla="*/ 9252 h 9998"/>
                  <a:gd name="connsiteX142" fmla="*/ 2651 w 10000"/>
                  <a:gd name="connsiteY142" fmla="*/ 9467 h 9998"/>
                  <a:gd name="connsiteX143" fmla="*/ 2646 w 10000"/>
                  <a:gd name="connsiteY143" fmla="*/ 9657 h 9998"/>
                  <a:gd name="connsiteX144" fmla="*/ 2641 w 10000"/>
                  <a:gd name="connsiteY144" fmla="*/ 9811 h 9998"/>
                  <a:gd name="connsiteX145" fmla="*/ 2631 w 10000"/>
                  <a:gd name="connsiteY145" fmla="*/ 9918 h 9998"/>
                  <a:gd name="connsiteX146" fmla="*/ 2631 w 10000"/>
                  <a:gd name="connsiteY146" fmla="*/ 9953 h 9998"/>
                  <a:gd name="connsiteX147" fmla="*/ 2631 w 10000"/>
                  <a:gd name="connsiteY147" fmla="*/ 9953 h 9998"/>
                  <a:gd name="connsiteX148" fmla="*/ 2646 w 10000"/>
                  <a:gd name="connsiteY148" fmla="*/ 9953 h 9998"/>
                  <a:gd name="connsiteX149" fmla="*/ 2651 w 10000"/>
                  <a:gd name="connsiteY149" fmla="*/ 9962 h 9998"/>
                  <a:gd name="connsiteX150" fmla="*/ 2671 w 10000"/>
                  <a:gd name="connsiteY150" fmla="*/ 9962 h 9998"/>
                  <a:gd name="connsiteX151" fmla="*/ 2686 w 10000"/>
                  <a:gd name="connsiteY151" fmla="*/ 9971 h 9998"/>
                  <a:gd name="connsiteX152" fmla="*/ 2711 w 10000"/>
                  <a:gd name="connsiteY152" fmla="*/ 9971 h 9998"/>
                  <a:gd name="connsiteX153" fmla="*/ 2731 w 10000"/>
                  <a:gd name="connsiteY153" fmla="*/ 9989 h 9998"/>
                  <a:gd name="connsiteX154" fmla="*/ 2756 w 10000"/>
                  <a:gd name="connsiteY154" fmla="*/ 9998 h 9998"/>
                  <a:gd name="connsiteX155" fmla="*/ 2786 w 10000"/>
                  <a:gd name="connsiteY155" fmla="*/ 9998 h 9998"/>
                  <a:gd name="connsiteX156" fmla="*/ 2646 w 10000"/>
                  <a:gd name="connsiteY156" fmla="*/ 9971 h 9998"/>
                  <a:gd name="connsiteX157" fmla="*/ 2561 w 10000"/>
                  <a:gd name="connsiteY157" fmla="*/ 9953 h 9998"/>
                  <a:gd name="connsiteX158" fmla="*/ 2401 w 10000"/>
                  <a:gd name="connsiteY158" fmla="*/ 9882 h 9998"/>
                  <a:gd name="connsiteX159" fmla="*/ 2266 w 10000"/>
                  <a:gd name="connsiteY159" fmla="*/ 9775 h 9998"/>
                  <a:gd name="connsiteX160" fmla="*/ 2161 w 10000"/>
                  <a:gd name="connsiteY160" fmla="*/ 9640 h 9998"/>
                  <a:gd name="connsiteX161" fmla="*/ 2066 w 10000"/>
                  <a:gd name="connsiteY161" fmla="*/ 9487 h 9998"/>
                  <a:gd name="connsiteX162" fmla="*/ 2001 w 10000"/>
                  <a:gd name="connsiteY162" fmla="*/ 9324 h 9998"/>
                  <a:gd name="connsiteX163" fmla="*/ 1951 w 10000"/>
                  <a:gd name="connsiteY163" fmla="*/ 9135 h 9998"/>
                  <a:gd name="connsiteX164" fmla="*/ 1911 w 10000"/>
                  <a:gd name="connsiteY164" fmla="*/ 8956 h 9998"/>
                  <a:gd name="connsiteX165" fmla="*/ 1881 w 10000"/>
                  <a:gd name="connsiteY165" fmla="*/ 8769 h 9998"/>
                  <a:gd name="connsiteX166" fmla="*/ 1871 w 10000"/>
                  <a:gd name="connsiteY166" fmla="*/ 8581 h 9998"/>
                  <a:gd name="connsiteX167" fmla="*/ 1861 w 10000"/>
                  <a:gd name="connsiteY167" fmla="*/ 8402 h 9998"/>
                  <a:gd name="connsiteX168" fmla="*/ 1861 w 10000"/>
                  <a:gd name="connsiteY168" fmla="*/ 8238 h 9998"/>
                  <a:gd name="connsiteX169" fmla="*/ 1871 w 10000"/>
                  <a:gd name="connsiteY169" fmla="*/ 8094 h 9998"/>
                  <a:gd name="connsiteX170" fmla="*/ 1881 w 10000"/>
                  <a:gd name="connsiteY170" fmla="*/ 7978 h 9998"/>
                  <a:gd name="connsiteX171" fmla="*/ 1891 w 10000"/>
                  <a:gd name="connsiteY171" fmla="*/ 7889 h 9998"/>
                  <a:gd name="connsiteX172" fmla="*/ 1896 w 10000"/>
                  <a:gd name="connsiteY172" fmla="*/ 7826 h 9998"/>
                  <a:gd name="connsiteX173" fmla="*/ 1896 w 10000"/>
                  <a:gd name="connsiteY173" fmla="*/ 7798 h 9998"/>
                  <a:gd name="connsiteX174" fmla="*/ 2191 w 10000"/>
                  <a:gd name="connsiteY174" fmla="*/ 7044 h 9998"/>
                  <a:gd name="connsiteX175" fmla="*/ 2186 w 10000"/>
                  <a:gd name="connsiteY175" fmla="*/ 7026 h 9998"/>
                  <a:gd name="connsiteX176" fmla="*/ 2161 w 10000"/>
                  <a:gd name="connsiteY176" fmla="*/ 6954 h 9998"/>
                  <a:gd name="connsiteX177" fmla="*/ 2126 w 10000"/>
                  <a:gd name="connsiteY177" fmla="*/ 6847 h 9998"/>
                  <a:gd name="connsiteX178" fmla="*/ 2081 w 10000"/>
                  <a:gd name="connsiteY178" fmla="*/ 6678 h 9998"/>
                  <a:gd name="connsiteX179" fmla="*/ 2041 w 10000"/>
                  <a:gd name="connsiteY179" fmla="*/ 6580 h 9998"/>
                  <a:gd name="connsiteX180" fmla="*/ 1971 w 10000"/>
                  <a:gd name="connsiteY180" fmla="*/ 6454 h 9998"/>
                  <a:gd name="connsiteX181" fmla="*/ 1871 w 10000"/>
                  <a:gd name="connsiteY181" fmla="*/ 6328 h 9998"/>
                  <a:gd name="connsiteX182" fmla="*/ 1751 w 10000"/>
                  <a:gd name="connsiteY182" fmla="*/ 6185 h 9998"/>
                  <a:gd name="connsiteX183" fmla="*/ 1621 w 10000"/>
                  <a:gd name="connsiteY183" fmla="*/ 6030 h 9998"/>
                  <a:gd name="connsiteX184" fmla="*/ 1471 w 10000"/>
                  <a:gd name="connsiteY184" fmla="*/ 5869 h 9998"/>
                  <a:gd name="connsiteX185" fmla="*/ 1311 w 10000"/>
                  <a:gd name="connsiteY185" fmla="*/ 5698 h 9998"/>
                  <a:gd name="connsiteX186" fmla="*/ 1146 w 10000"/>
                  <a:gd name="connsiteY186" fmla="*/ 5547 h 9998"/>
                  <a:gd name="connsiteX187" fmla="*/ 980 w 10000"/>
                  <a:gd name="connsiteY187" fmla="*/ 5387 h 9998"/>
                  <a:gd name="connsiteX188" fmla="*/ 815 w 10000"/>
                  <a:gd name="connsiteY188" fmla="*/ 5233 h 9998"/>
                  <a:gd name="connsiteX189" fmla="*/ 655 w 10000"/>
                  <a:gd name="connsiteY189" fmla="*/ 5082 h 9998"/>
                  <a:gd name="connsiteX190" fmla="*/ 510 w 10000"/>
                  <a:gd name="connsiteY190" fmla="*/ 4943 h 9998"/>
                  <a:gd name="connsiteX191" fmla="*/ 370 w 10000"/>
                  <a:gd name="connsiteY191" fmla="*/ 4827 h 9998"/>
                  <a:gd name="connsiteX192" fmla="*/ 245 w 10000"/>
                  <a:gd name="connsiteY192" fmla="*/ 4710 h 9998"/>
                  <a:gd name="connsiteX193" fmla="*/ 145 w 10000"/>
                  <a:gd name="connsiteY193" fmla="*/ 4629 h 9998"/>
                  <a:gd name="connsiteX194" fmla="*/ 70 w 10000"/>
                  <a:gd name="connsiteY194" fmla="*/ 4558 h 9998"/>
                  <a:gd name="connsiteX195" fmla="*/ 20 w 10000"/>
                  <a:gd name="connsiteY195" fmla="*/ 4522 h 9998"/>
                  <a:gd name="connsiteX196" fmla="*/ 0 w 10000"/>
                  <a:gd name="connsiteY196" fmla="*/ 4513 h 9998"/>
                  <a:gd name="connsiteX197" fmla="*/ 15 w 10000"/>
                  <a:gd name="connsiteY197" fmla="*/ 4486 h 9998"/>
                  <a:gd name="connsiteX198" fmla="*/ 40 w 10000"/>
                  <a:gd name="connsiteY198" fmla="*/ 4451 h 9998"/>
                  <a:gd name="connsiteX199" fmla="*/ 90 w 10000"/>
                  <a:gd name="connsiteY199" fmla="*/ 4380 h 9998"/>
                  <a:gd name="connsiteX200" fmla="*/ 140 w 10000"/>
                  <a:gd name="connsiteY200" fmla="*/ 4308 h 9998"/>
                  <a:gd name="connsiteX201" fmla="*/ 200 w 10000"/>
                  <a:gd name="connsiteY201" fmla="*/ 4219 h 9998"/>
                  <a:gd name="connsiteX202" fmla="*/ 260 w 10000"/>
                  <a:gd name="connsiteY202" fmla="*/ 4138 h 9998"/>
                  <a:gd name="connsiteX203" fmla="*/ 310 w 10000"/>
                  <a:gd name="connsiteY203" fmla="*/ 4066 h 9998"/>
                  <a:gd name="connsiteX204" fmla="*/ 355 w 10000"/>
                  <a:gd name="connsiteY204" fmla="*/ 3995 h 9998"/>
                  <a:gd name="connsiteX205" fmla="*/ 390 w 10000"/>
                  <a:gd name="connsiteY205" fmla="*/ 3950 h 9998"/>
                  <a:gd name="connsiteX206" fmla="*/ 435 w 10000"/>
                  <a:gd name="connsiteY206" fmla="*/ 3913 h 9998"/>
                  <a:gd name="connsiteX207" fmla="*/ 515 w 10000"/>
                  <a:gd name="connsiteY207" fmla="*/ 3884 h 9998"/>
                  <a:gd name="connsiteX208" fmla="*/ 615 w 10000"/>
                  <a:gd name="connsiteY208" fmla="*/ 3875 h 9998"/>
                  <a:gd name="connsiteX209" fmla="*/ 710 w 10000"/>
                  <a:gd name="connsiteY209" fmla="*/ 3857 h 9998"/>
                  <a:gd name="connsiteX210" fmla="*/ 810 w 10000"/>
                  <a:gd name="connsiteY210" fmla="*/ 3857 h 9998"/>
                  <a:gd name="connsiteX211" fmla="*/ 895 w 10000"/>
                  <a:gd name="connsiteY211" fmla="*/ 3875 h 9998"/>
                  <a:gd name="connsiteX212" fmla="*/ 960 w 10000"/>
                  <a:gd name="connsiteY212" fmla="*/ 3884 h 9998"/>
                  <a:gd name="connsiteX213" fmla="*/ 1021 w 10000"/>
                  <a:gd name="connsiteY213" fmla="*/ 3875 h 9998"/>
                  <a:gd name="connsiteX214" fmla="*/ 1086 w 10000"/>
                  <a:gd name="connsiteY214" fmla="*/ 3813 h 9998"/>
                  <a:gd name="connsiteX215" fmla="*/ 1161 w 10000"/>
                  <a:gd name="connsiteY215" fmla="*/ 3732 h 9998"/>
                  <a:gd name="connsiteX216" fmla="*/ 1231 w 10000"/>
                  <a:gd name="connsiteY216" fmla="*/ 3625 h 9998"/>
                  <a:gd name="connsiteX217" fmla="*/ 1306 w 10000"/>
                  <a:gd name="connsiteY217" fmla="*/ 3534 h 9998"/>
                  <a:gd name="connsiteX218" fmla="*/ 1366 w 10000"/>
                  <a:gd name="connsiteY218" fmla="*/ 3445 h 9998"/>
                  <a:gd name="connsiteX219" fmla="*/ 1416 w 10000"/>
                  <a:gd name="connsiteY219" fmla="*/ 3400 h 9998"/>
                  <a:gd name="connsiteX220" fmla="*/ 1481 w 10000"/>
                  <a:gd name="connsiteY220" fmla="*/ 3338 h 9998"/>
                  <a:gd name="connsiteX221" fmla="*/ 1556 w 10000"/>
                  <a:gd name="connsiteY221" fmla="*/ 3284 h 9998"/>
                  <a:gd name="connsiteX222" fmla="*/ 1626 w 10000"/>
                  <a:gd name="connsiteY222" fmla="*/ 3222 h 9998"/>
                  <a:gd name="connsiteX223" fmla="*/ 1691 w 10000"/>
                  <a:gd name="connsiteY223" fmla="*/ 3168 h 9998"/>
                  <a:gd name="connsiteX224" fmla="*/ 1751 w 10000"/>
                  <a:gd name="connsiteY224" fmla="*/ 3133 h 9998"/>
                  <a:gd name="connsiteX225" fmla="*/ 1791 w 10000"/>
                  <a:gd name="connsiteY225" fmla="*/ 3097 h 9998"/>
                  <a:gd name="connsiteX226" fmla="*/ 1806 w 10000"/>
                  <a:gd name="connsiteY226" fmla="*/ 3088 h 9998"/>
                  <a:gd name="connsiteX227" fmla="*/ 1806 w 10000"/>
                  <a:gd name="connsiteY227" fmla="*/ 3061 h 9998"/>
                  <a:gd name="connsiteX228" fmla="*/ 1796 w 10000"/>
                  <a:gd name="connsiteY228" fmla="*/ 2998 h 9998"/>
                  <a:gd name="connsiteX229" fmla="*/ 1791 w 10000"/>
                  <a:gd name="connsiteY229" fmla="*/ 2909 h 9998"/>
                  <a:gd name="connsiteX230" fmla="*/ 1791 w 10000"/>
                  <a:gd name="connsiteY230" fmla="*/ 2810 h 9998"/>
                  <a:gd name="connsiteX231" fmla="*/ 1796 w 10000"/>
                  <a:gd name="connsiteY231" fmla="*/ 2735 h 9998"/>
                  <a:gd name="connsiteX232" fmla="*/ 1811 w 10000"/>
                  <a:gd name="connsiteY232" fmla="*/ 2637 h 9998"/>
                  <a:gd name="connsiteX233" fmla="*/ 1826 w 10000"/>
                  <a:gd name="connsiteY233" fmla="*/ 2485 h 9998"/>
                  <a:gd name="connsiteX234" fmla="*/ 1846 w 10000"/>
                  <a:gd name="connsiteY234" fmla="*/ 2307 h 9998"/>
                  <a:gd name="connsiteX235" fmla="*/ 1871 w 10000"/>
                  <a:gd name="connsiteY235" fmla="*/ 2100 h 9998"/>
                  <a:gd name="connsiteX236" fmla="*/ 1896 w 10000"/>
                  <a:gd name="connsiteY236" fmla="*/ 1912 h 9998"/>
                  <a:gd name="connsiteX237" fmla="*/ 1916 w 10000"/>
                  <a:gd name="connsiteY237" fmla="*/ 1725 h 9998"/>
                  <a:gd name="connsiteX238" fmla="*/ 1936 w 10000"/>
                  <a:gd name="connsiteY238" fmla="*/ 1559 h 9998"/>
                  <a:gd name="connsiteX239" fmla="*/ 1956 w 10000"/>
                  <a:gd name="connsiteY239" fmla="*/ 1435 h 9998"/>
                  <a:gd name="connsiteX240" fmla="*/ 1971 w 10000"/>
                  <a:gd name="connsiteY240" fmla="*/ 1336 h 9998"/>
                  <a:gd name="connsiteX241" fmla="*/ 1971 w 10000"/>
                  <a:gd name="connsiteY241" fmla="*/ 1309 h 9998"/>
                  <a:gd name="connsiteX242" fmla="*/ 2006 w 10000"/>
                  <a:gd name="connsiteY242" fmla="*/ 1273 h 9998"/>
                  <a:gd name="connsiteX243" fmla="*/ 2076 w 10000"/>
                  <a:gd name="connsiteY243" fmla="*/ 1247 h 9998"/>
                  <a:gd name="connsiteX244" fmla="*/ 2166 w 10000"/>
                  <a:gd name="connsiteY244" fmla="*/ 1184 h 9998"/>
                  <a:gd name="connsiteX245" fmla="*/ 2286 w 10000"/>
                  <a:gd name="connsiteY245" fmla="*/ 1140 h 9998"/>
                  <a:gd name="connsiteX246" fmla="*/ 2421 w 10000"/>
                  <a:gd name="connsiteY246" fmla="*/ 1069 h 9998"/>
                  <a:gd name="connsiteX247" fmla="*/ 2566 w 10000"/>
                  <a:gd name="connsiteY247" fmla="*/ 997 h 9998"/>
                  <a:gd name="connsiteX248" fmla="*/ 2716 w 10000"/>
                  <a:gd name="connsiteY248" fmla="*/ 934 h 9998"/>
                  <a:gd name="connsiteX249" fmla="*/ 2871 w 10000"/>
                  <a:gd name="connsiteY249" fmla="*/ 863 h 9998"/>
                  <a:gd name="connsiteX250" fmla="*/ 3022 w 10000"/>
                  <a:gd name="connsiteY250" fmla="*/ 800 h 9998"/>
                  <a:gd name="connsiteX251" fmla="*/ 3152 w 10000"/>
                  <a:gd name="connsiteY251" fmla="*/ 737 h 9998"/>
                  <a:gd name="connsiteX252" fmla="*/ 3277 w 10000"/>
                  <a:gd name="connsiteY252" fmla="*/ 692 h 9998"/>
                  <a:gd name="connsiteX253" fmla="*/ 3377 w 10000"/>
                  <a:gd name="connsiteY253" fmla="*/ 638 h 9998"/>
                  <a:gd name="connsiteX254" fmla="*/ 3447 w 10000"/>
                  <a:gd name="connsiteY254" fmla="*/ 612 h 9998"/>
                  <a:gd name="connsiteX255" fmla="*/ 3487 w 10000"/>
                  <a:gd name="connsiteY255" fmla="*/ 585 h 9998"/>
                  <a:gd name="connsiteX256" fmla="*/ 3532 w 10000"/>
                  <a:gd name="connsiteY256" fmla="*/ 554 h 9998"/>
                  <a:gd name="connsiteX257" fmla="*/ 3612 w 10000"/>
                  <a:gd name="connsiteY257" fmla="*/ 518 h 9998"/>
                  <a:gd name="connsiteX258" fmla="*/ 3712 w 10000"/>
                  <a:gd name="connsiteY258" fmla="*/ 483 h 9998"/>
                  <a:gd name="connsiteX259" fmla="*/ 3822 w 10000"/>
                  <a:gd name="connsiteY259" fmla="*/ 447 h 9998"/>
                  <a:gd name="connsiteX260" fmla="*/ 3942 w 10000"/>
                  <a:gd name="connsiteY260" fmla="*/ 403 h 9998"/>
                  <a:gd name="connsiteX261" fmla="*/ 4062 w 10000"/>
                  <a:gd name="connsiteY261" fmla="*/ 367 h 9998"/>
                  <a:gd name="connsiteX262" fmla="*/ 4167 w 10000"/>
                  <a:gd name="connsiteY262" fmla="*/ 331 h 9998"/>
                  <a:gd name="connsiteX263" fmla="*/ 4242 w 10000"/>
                  <a:gd name="connsiteY263" fmla="*/ 314 h 9998"/>
                  <a:gd name="connsiteX264" fmla="*/ 4302 w 10000"/>
                  <a:gd name="connsiteY264" fmla="*/ 286 h 9998"/>
                  <a:gd name="connsiteX265" fmla="*/ 4322 w 10000"/>
                  <a:gd name="connsiteY265" fmla="*/ 286 h 9998"/>
                  <a:gd name="connsiteX266" fmla="*/ 4342 w 10000"/>
                  <a:gd name="connsiteY266" fmla="*/ 276 h 9998"/>
                  <a:gd name="connsiteX267" fmla="*/ 4387 w 10000"/>
                  <a:gd name="connsiteY267" fmla="*/ 240 h 9998"/>
                  <a:gd name="connsiteX268" fmla="*/ 4462 w 10000"/>
                  <a:gd name="connsiteY268" fmla="*/ 196 h 9998"/>
                  <a:gd name="connsiteX269" fmla="*/ 4547 w 10000"/>
                  <a:gd name="connsiteY269" fmla="*/ 142 h 9998"/>
                  <a:gd name="connsiteX270" fmla="*/ 4652 w 10000"/>
                  <a:gd name="connsiteY270" fmla="*/ 89 h 9998"/>
                  <a:gd name="connsiteX271" fmla="*/ 4762 w 10000"/>
                  <a:gd name="connsiteY271" fmla="*/ 53 h 9998"/>
                  <a:gd name="connsiteX272" fmla="*/ 4867 w 10000"/>
                  <a:gd name="connsiteY272" fmla="*/ 18 h 9998"/>
                  <a:gd name="connsiteX273" fmla="*/ 4982 w 10000"/>
                  <a:gd name="connsiteY273" fmla="*/ 0 h 9998"/>
                  <a:gd name="connsiteX0" fmla="*/ 4982 w 10000"/>
                  <a:gd name="connsiteY0" fmla="*/ 0 h 10000"/>
                  <a:gd name="connsiteX1" fmla="*/ 5078 w 10000"/>
                  <a:gd name="connsiteY1" fmla="*/ 18 h 10000"/>
                  <a:gd name="connsiteX2" fmla="*/ 5158 w 10000"/>
                  <a:gd name="connsiteY2" fmla="*/ 71 h 10000"/>
                  <a:gd name="connsiteX3" fmla="*/ 5223 w 10000"/>
                  <a:gd name="connsiteY3" fmla="*/ 160 h 10000"/>
                  <a:gd name="connsiteX4" fmla="*/ 5278 w 10000"/>
                  <a:gd name="connsiteY4" fmla="*/ 276 h 10000"/>
                  <a:gd name="connsiteX5" fmla="*/ 5318 w 10000"/>
                  <a:gd name="connsiteY5" fmla="*/ 394 h 10000"/>
                  <a:gd name="connsiteX6" fmla="*/ 5343 w 10000"/>
                  <a:gd name="connsiteY6" fmla="*/ 510 h 10000"/>
                  <a:gd name="connsiteX7" fmla="*/ 5358 w 10000"/>
                  <a:gd name="connsiteY7" fmla="*/ 629 h 10000"/>
                  <a:gd name="connsiteX8" fmla="*/ 5368 w 10000"/>
                  <a:gd name="connsiteY8" fmla="*/ 728 h 10000"/>
                  <a:gd name="connsiteX9" fmla="*/ 5368 w 10000"/>
                  <a:gd name="connsiteY9" fmla="*/ 800 h 10000"/>
                  <a:gd name="connsiteX10" fmla="*/ 5373 w 10000"/>
                  <a:gd name="connsiteY10" fmla="*/ 817 h 10000"/>
                  <a:gd name="connsiteX11" fmla="*/ 5388 w 10000"/>
                  <a:gd name="connsiteY11" fmla="*/ 808 h 10000"/>
                  <a:gd name="connsiteX12" fmla="*/ 5443 w 10000"/>
                  <a:gd name="connsiteY12" fmla="*/ 800 h 10000"/>
                  <a:gd name="connsiteX13" fmla="*/ 5508 w 10000"/>
                  <a:gd name="connsiteY13" fmla="*/ 773 h 10000"/>
                  <a:gd name="connsiteX14" fmla="*/ 5578 w 10000"/>
                  <a:gd name="connsiteY14" fmla="*/ 773 h 10000"/>
                  <a:gd name="connsiteX15" fmla="*/ 5643 w 10000"/>
                  <a:gd name="connsiteY15" fmla="*/ 782 h 10000"/>
                  <a:gd name="connsiteX16" fmla="*/ 5703 w 10000"/>
                  <a:gd name="connsiteY16" fmla="*/ 817 h 10000"/>
                  <a:gd name="connsiteX17" fmla="*/ 5748 w 10000"/>
                  <a:gd name="connsiteY17" fmla="*/ 863 h 10000"/>
                  <a:gd name="connsiteX18" fmla="*/ 5808 w 10000"/>
                  <a:gd name="connsiteY18" fmla="*/ 934 h 10000"/>
                  <a:gd name="connsiteX19" fmla="*/ 5873 w 10000"/>
                  <a:gd name="connsiteY19" fmla="*/ 1024 h 10000"/>
                  <a:gd name="connsiteX20" fmla="*/ 5933 w 10000"/>
                  <a:gd name="connsiteY20" fmla="*/ 1104 h 10000"/>
                  <a:gd name="connsiteX21" fmla="*/ 5988 w 10000"/>
                  <a:gd name="connsiteY21" fmla="*/ 1176 h 10000"/>
                  <a:gd name="connsiteX22" fmla="*/ 6018 w 10000"/>
                  <a:gd name="connsiteY22" fmla="*/ 1220 h 10000"/>
                  <a:gd name="connsiteX23" fmla="*/ 6033 w 10000"/>
                  <a:gd name="connsiteY23" fmla="*/ 1247 h 10000"/>
                  <a:gd name="connsiteX24" fmla="*/ 6123 w 10000"/>
                  <a:gd name="connsiteY24" fmla="*/ 1291 h 10000"/>
                  <a:gd name="connsiteX25" fmla="*/ 6238 w 10000"/>
                  <a:gd name="connsiteY25" fmla="*/ 1327 h 10000"/>
                  <a:gd name="connsiteX26" fmla="*/ 6373 w 10000"/>
                  <a:gd name="connsiteY26" fmla="*/ 1345 h 10000"/>
                  <a:gd name="connsiteX27" fmla="*/ 6533 w 10000"/>
                  <a:gd name="connsiteY27" fmla="*/ 1345 h 10000"/>
                  <a:gd name="connsiteX28" fmla="*/ 6698 w 10000"/>
                  <a:gd name="connsiteY28" fmla="*/ 1345 h 10000"/>
                  <a:gd name="connsiteX29" fmla="*/ 6868 w 10000"/>
                  <a:gd name="connsiteY29" fmla="*/ 1336 h 10000"/>
                  <a:gd name="connsiteX30" fmla="*/ 7039 w 10000"/>
                  <a:gd name="connsiteY30" fmla="*/ 1309 h 10000"/>
                  <a:gd name="connsiteX31" fmla="*/ 7204 w 10000"/>
                  <a:gd name="connsiteY31" fmla="*/ 1300 h 10000"/>
                  <a:gd name="connsiteX32" fmla="*/ 7349 w 10000"/>
                  <a:gd name="connsiteY32" fmla="*/ 1273 h 10000"/>
                  <a:gd name="connsiteX33" fmla="*/ 7479 w 10000"/>
                  <a:gd name="connsiteY33" fmla="*/ 1256 h 10000"/>
                  <a:gd name="connsiteX34" fmla="*/ 7589 w 10000"/>
                  <a:gd name="connsiteY34" fmla="*/ 1247 h 10000"/>
                  <a:gd name="connsiteX35" fmla="*/ 7664 w 10000"/>
                  <a:gd name="connsiteY35" fmla="*/ 1247 h 10000"/>
                  <a:gd name="connsiteX36" fmla="*/ 7709 w 10000"/>
                  <a:gd name="connsiteY36" fmla="*/ 1247 h 10000"/>
                  <a:gd name="connsiteX37" fmla="*/ 7754 w 10000"/>
                  <a:gd name="connsiteY37" fmla="*/ 1256 h 10000"/>
                  <a:gd name="connsiteX38" fmla="*/ 7839 w 10000"/>
                  <a:gd name="connsiteY38" fmla="*/ 1256 h 10000"/>
                  <a:gd name="connsiteX39" fmla="*/ 7964 w 10000"/>
                  <a:gd name="connsiteY39" fmla="*/ 1256 h 10000"/>
                  <a:gd name="connsiteX40" fmla="*/ 8104 w 10000"/>
                  <a:gd name="connsiteY40" fmla="*/ 1256 h 10000"/>
                  <a:gd name="connsiteX41" fmla="*/ 8264 w 10000"/>
                  <a:gd name="connsiteY41" fmla="*/ 1256 h 10000"/>
                  <a:gd name="connsiteX42" fmla="*/ 8419 w 10000"/>
                  <a:gd name="connsiteY42" fmla="*/ 1256 h 10000"/>
                  <a:gd name="connsiteX43" fmla="*/ 8569 w 10000"/>
                  <a:gd name="connsiteY43" fmla="*/ 1256 h 10000"/>
                  <a:gd name="connsiteX44" fmla="*/ 8709 w 10000"/>
                  <a:gd name="connsiteY44" fmla="*/ 1247 h 10000"/>
                  <a:gd name="connsiteX45" fmla="*/ 8829 w 10000"/>
                  <a:gd name="connsiteY45" fmla="*/ 1247 h 10000"/>
                  <a:gd name="connsiteX46" fmla="*/ 8914 w 10000"/>
                  <a:gd name="connsiteY46" fmla="*/ 1247 h 10000"/>
                  <a:gd name="connsiteX47" fmla="*/ 8959 w 10000"/>
                  <a:gd name="connsiteY47" fmla="*/ 1247 h 10000"/>
                  <a:gd name="connsiteX48" fmla="*/ 8999 w 10000"/>
                  <a:gd name="connsiteY48" fmla="*/ 1247 h 10000"/>
                  <a:gd name="connsiteX49" fmla="*/ 9070 w 10000"/>
                  <a:gd name="connsiteY49" fmla="*/ 1247 h 10000"/>
                  <a:gd name="connsiteX50" fmla="*/ 9170 w 10000"/>
                  <a:gd name="connsiteY50" fmla="*/ 1247 h 10000"/>
                  <a:gd name="connsiteX51" fmla="*/ 9290 w 10000"/>
                  <a:gd name="connsiteY51" fmla="*/ 1247 h 10000"/>
                  <a:gd name="connsiteX52" fmla="*/ 9405 w 10000"/>
                  <a:gd name="connsiteY52" fmla="*/ 1247 h 10000"/>
                  <a:gd name="connsiteX53" fmla="*/ 9635 w 10000"/>
                  <a:gd name="connsiteY53" fmla="*/ 1247 h 10000"/>
                  <a:gd name="connsiteX54" fmla="*/ 9720 w 10000"/>
                  <a:gd name="connsiteY54" fmla="*/ 1247 h 10000"/>
                  <a:gd name="connsiteX55" fmla="*/ 9780 w 10000"/>
                  <a:gd name="connsiteY55" fmla="*/ 1247 h 10000"/>
                  <a:gd name="connsiteX56" fmla="*/ 9800 w 10000"/>
                  <a:gd name="connsiteY56" fmla="*/ 1247 h 10000"/>
                  <a:gd name="connsiteX57" fmla="*/ 9815 w 10000"/>
                  <a:gd name="connsiteY57" fmla="*/ 1265 h 10000"/>
                  <a:gd name="connsiteX58" fmla="*/ 9840 w 10000"/>
                  <a:gd name="connsiteY58" fmla="*/ 1327 h 10000"/>
                  <a:gd name="connsiteX59" fmla="*/ 9880 w 10000"/>
                  <a:gd name="connsiteY59" fmla="*/ 1408 h 10000"/>
                  <a:gd name="connsiteX60" fmla="*/ 9920 w 10000"/>
                  <a:gd name="connsiteY60" fmla="*/ 1524 h 10000"/>
                  <a:gd name="connsiteX61" fmla="*/ 9960 w 10000"/>
                  <a:gd name="connsiteY61" fmla="*/ 1658 h 10000"/>
                  <a:gd name="connsiteX62" fmla="*/ 9990 w 10000"/>
                  <a:gd name="connsiteY62" fmla="*/ 1787 h 10000"/>
                  <a:gd name="connsiteX63" fmla="*/ 10000 w 10000"/>
                  <a:gd name="connsiteY63" fmla="*/ 1912 h 10000"/>
                  <a:gd name="connsiteX64" fmla="*/ 9985 w 10000"/>
                  <a:gd name="connsiteY64" fmla="*/ 2037 h 10000"/>
                  <a:gd name="connsiteX65" fmla="*/ 9945 w 10000"/>
                  <a:gd name="connsiteY65" fmla="*/ 2126 h 10000"/>
                  <a:gd name="connsiteX66" fmla="*/ 9880 w 10000"/>
                  <a:gd name="connsiteY66" fmla="*/ 2226 h 10000"/>
                  <a:gd name="connsiteX67" fmla="*/ 9795 w 10000"/>
                  <a:gd name="connsiteY67" fmla="*/ 2307 h 10000"/>
                  <a:gd name="connsiteX68" fmla="*/ 9695 w 10000"/>
                  <a:gd name="connsiteY68" fmla="*/ 2378 h 10000"/>
                  <a:gd name="connsiteX69" fmla="*/ 9595 w 10000"/>
                  <a:gd name="connsiteY69" fmla="*/ 2431 h 10000"/>
                  <a:gd name="connsiteX70" fmla="*/ 9505 w 10000"/>
                  <a:gd name="connsiteY70" fmla="*/ 2494 h 10000"/>
                  <a:gd name="connsiteX71" fmla="*/ 9435 w 10000"/>
                  <a:gd name="connsiteY71" fmla="*/ 2531 h 10000"/>
                  <a:gd name="connsiteX72" fmla="*/ 9380 w 10000"/>
                  <a:gd name="connsiteY72" fmla="*/ 2549 h 10000"/>
                  <a:gd name="connsiteX73" fmla="*/ 9360 w 10000"/>
                  <a:gd name="connsiteY73" fmla="*/ 2567 h 10000"/>
                  <a:gd name="connsiteX74" fmla="*/ 9615 w 10000"/>
                  <a:gd name="connsiteY74" fmla="*/ 2567 h 10000"/>
                  <a:gd name="connsiteX75" fmla="*/ 9750 w 10000"/>
                  <a:gd name="connsiteY75" fmla="*/ 3026 h 10000"/>
                  <a:gd name="connsiteX76" fmla="*/ 9670 w 10000"/>
                  <a:gd name="connsiteY76" fmla="*/ 3026 h 10000"/>
                  <a:gd name="connsiteX77" fmla="*/ 9570 w 10000"/>
                  <a:gd name="connsiteY77" fmla="*/ 3017 h 10000"/>
                  <a:gd name="connsiteX78" fmla="*/ 9460 w 10000"/>
                  <a:gd name="connsiteY78" fmla="*/ 2990 h 10000"/>
                  <a:gd name="connsiteX79" fmla="*/ 9330 w 10000"/>
                  <a:gd name="connsiteY79" fmla="*/ 2981 h 10000"/>
                  <a:gd name="connsiteX80" fmla="*/ 9185 w 10000"/>
                  <a:gd name="connsiteY80" fmla="*/ 2964 h 10000"/>
                  <a:gd name="connsiteX81" fmla="*/ 9030 w 10000"/>
                  <a:gd name="connsiteY81" fmla="*/ 2981 h 10000"/>
                  <a:gd name="connsiteX82" fmla="*/ 8884 w 10000"/>
                  <a:gd name="connsiteY82" fmla="*/ 3026 h 10000"/>
                  <a:gd name="connsiteX83" fmla="*/ 8789 w 10000"/>
                  <a:gd name="connsiteY83" fmla="*/ 3053 h 10000"/>
                  <a:gd name="connsiteX84" fmla="*/ 8654 w 10000"/>
                  <a:gd name="connsiteY84" fmla="*/ 3089 h 10000"/>
                  <a:gd name="connsiteX85" fmla="*/ 8484 w 10000"/>
                  <a:gd name="connsiteY85" fmla="*/ 3107 h 10000"/>
                  <a:gd name="connsiteX86" fmla="*/ 8279 w 10000"/>
                  <a:gd name="connsiteY86" fmla="*/ 3143 h 10000"/>
                  <a:gd name="connsiteX87" fmla="*/ 8059 w 10000"/>
                  <a:gd name="connsiteY87" fmla="*/ 3169 h 10000"/>
                  <a:gd name="connsiteX88" fmla="*/ 7819 w 10000"/>
                  <a:gd name="connsiteY88" fmla="*/ 3205 h 10000"/>
                  <a:gd name="connsiteX89" fmla="*/ 7574 w 10000"/>
                  <a:gd name="connsiteY89" fmla="*/ 3223 h 10000"/>
                  <a:gd name="connsiteX90" fmla="*/ 7324 w 10000"/>
                  <a:gd name="connsiteY90" fmla="*/ 3258 h 10000"/>
                  <a:gd name="connsiteX91" fmla="*/ 7074 w 10000"/>
                  <a:gd name="connsiteY91" fmla="*/ 3285 h 10000"/>
                  <a:gd name="connsiteX92" fmla="*/ 6833 w 10000"/>
                  <a:gd name="connsiteY92" fmla="*/ 3312 h 10000"/>
                  <a:gd name="connsiteX93" fmla="*/ 6613 w 10000"/>
                  <a:gd name="connsiteY93" fmla="*/ 3330 h 10000"/>
                  <a:gd name="connsiteX94" fmla="*/ 6413 w 10000"/>
                  <a:gd name="connsiteY94" fmla="*/ 3339 h 10000"/>
                  <a:gd name="connsiteX95" fmla="*/ 6248 w 10000"/>
                  <a:gd name="connsiteY95" fmla="*/ 3365 h 10000"/>
                  <a:gd name="connsiteX96" fmla="*/ 6118 w 10000"/>
                  <a:gd name="connsiteY96" fmla="*/ 3374 h 10000"/>
                  <a:gd name="connsiteX97" fmla="*/ 6033 w 10000"/>
                  <a:gd name="connsiteY97" fmla="*/ 3392 h 10000"/>
                  <a:gd name="connsiteX98" fmla="*/ 5928 w 10000"/>
                  <a:gd name="connsiteY98" fmla="*/ 3401 h 10000"/>
                  <a:gd name="connsiteX99" fmla="*/ 5808 w 10000"/>
                  <a:gd name="connsiteY99" fmla="*/ 3428 h 10000"/>
                  <a:gd name="connsiteX100" fmla="*/ 5693 w 10000"/>
                  <a:gd name="connsiteY100" fmla="*/ 3446 h 10000"/>
                  <a:gd name="connsiteX101" fmla="*/ 5578 w 10000"/>
                  <a:gd name="connsiteY101" fmla="*/ 3482 h 10000"/>
                  <a:gd name="connsiteX102" fmla="*/ 5473 w 10000"/>
                  <a:gd name="connsiteY102" fmla="*/ 3509 h 10000"/>
                  <a:gd name="connsiteX103" fmla="*/ 5383 w 10000"/>
                  <a:gd name="connsiteY103" fmla="*/ 3544 h 10000"/>
                  <a:gd name="connsiteX104" fmla="*/ 5308 w 10000"/>
                  <a:gd name="connsiteY104" fmla="*/ 3562 h 10000"/>
                  <a:gd name="connsiteX105" fmla="*/ 5263 w 10000"/>
                  <a:gd name="connsiteY105" fmla="*/ 3581 h 10000"/>
                  <a:gd name="connsiteX106" fmla="*/ 5243 w 10000"/>
                  <a:gd name="connsiteY106" fmla="*/ 3581 h 10000"/>
                  <a:gd name="connsiteX107" fmla="*/ 5213 w 10000"/>
                  <a:gd name="connsiteY107" fmla="*/ 3671 h 10000"/>
                  <a:gd name="connsiteX108" fmla="*/ 5158 w 10000"/>
                  <a:gd name="connsiteY108" fmla="*/ 3805 h 10000"/>
                  <a:gd name="connsiteX109" fmla="*/ 5088 w 10000"/>
                  <a:gd name="connsiteY109" fmla="*/ 3960 h 10000"/>
                  <a:gd name="connsiteX110" fmla="*/ 4992 w 10000"/>
                  <a:gd name="connsiteY110" fmla="*/ 4148 h 10000"/>
                  <a:gd name="connsiteX111" fmla="*/ 4887 w 10000"/>
                  <a:gd name="connsiteY111" fmla="*/ 4345 h 10000"/>
                  <a:gd name="connsiteX112" fmla="*/ 4777 w 10000"/>
                  <a:gd name="connsiteY112" fmla="*/ 4568 h 10000"/>
                  <a:gd name="connsiteX113" fmla="*/ 4652 w 10000"/>
                  <a:gd name="connsiteY113" fmla="*/ 4801 h 10000"/>
                  <a:gd name="connsiteX114" fmla="*/ 4522 w 10000"/>
                  <a:gd name="connsiteY114" fmla="*/ 5056 h 10000"/>
                  <a:gd name="connsiteX115" fmla="*/ 4387 w 10000"/>
                  <a:gd name="connsiteY115" fmla="*/ 5306 h 10000"/>
                  <a:gd name="connsiteX116" fmla="*/ 4252 w 10000"/>
                  <a:gd name="connsiteY116" fmla="*/ 5566 h 10000"/>
                  <a:gd name="connsiteX117" fmla="*/ 4112 w 10000"/>
                  <a:gd name="connsiteY117" fmla="*/ 5806 h 10000"/>
                  <a:gd name="connsiteX118" fmla="*/ 3982 w 10000"/>
                  <a:gd name="connsiteY118" fmla="*/ 6058 h 10000"/>
                  <a:gd name="connsiteX119" fmla="*/ 3857 w 10000"/>
                  <a:gd name="connsiteY119" fmla="*/ 6284 h 10000"/>
                  <a:gd name="connsiteX120" fmla="*/ 3737 w 10000"/>
                  <a:gd name="connsiteY120" fmla="*/ 6509 h 10000"/>
                  <a:gd name="connsiteX121" fmla="*/ 3627 w 10000"/>
                  <a:gd name="connsiteY121" fmla="*/ 6706 h 10000"/>
                  <a:gd name="connsiteX122" fmla="*/ 3527 w 10000"/>
                  <a:gd name="connsiteY122" fmla="*/ 6884 h 10000"/>
                  <a:gd name="connsiteX123" fmla="*/ 3447 w 10000"/>
                  <a:gd name="connsiteY123" fmla="*/ 7036 h 10000"/>
                  <a:gd name="connsiteX124" fmla="*/ 3382 w 10000"/>
                  <a:gd name="connsiteY124" fmla="*/ 7152 h 10000"/>
                  <a:gd name="connsiteX125" fmla="*/ 3337 w 10000"/>
                  <a:gd name="connsiteY125" fmla="*/ 7253 h 10000"/>
                  <a:gd name="connsiteX126" fmla="*/ 3312 w 10000"/>
                  <a:gd name="connsiteY126" fmla="*/ 7300 h 10000"/>
                  <a:gd name="connsiteX127" fmla="*/ 3282 w 10000"/>
                  <a:gd name="connsiteY127" fmla="*/ 7371 h 10000"/>
                  <a:gd name="connsiteX128" fmla="*/ 3232 w 10000"/>
                  <a:gd name="connsiteY128" fmla="*/ 7478 h 10000"/>
                  <a:gd name="connsiteX129" fmla="*/ 3172 w 10000"/>
                  <a:gd name="connsiteY129" fmla="*/ 7604 h 10000"/>
                  <a:gd name="connsiteX130" fmla="*/ 3102 w 10000"/>
                  <a:gd name="connsiteY130" fmla="*/ 7747 h 10000"/>
                  <a:gd name="connsiteX131" fmla="*/ 3027 w 10000"/>
                  <a:gd name="connsiteY131" fmla="*/ 7900 h 10000"/>
                  <a:gd name="connsiteX132" fmla="*/ 2956 w 10000"/>
                  <a:gd name="connsiteY132" fmla="*/ 8052 h 10000"/>
                  <a:gd name="connsiteX133" fmla="*/ 2881 w 10000"/>
                  <a:gd name="connsiteY133" fmla="*/ 8195 h 10000"/>
                  <a:gd name="connsiteX134" fmla="*/ 2821 w 10000"/>
                  <a:gd name="connsiteY134" fmla="*/ 8311 h 10000"/>
                  <a:gd name="connsiteX135" fmla="*/ 2776 w 10000"/>
                  <a:gd name="connsiteY135" fmla="*/ 8404 h 10000"/>
                  <a:gd name="connsiteX136" fmla="*/ 2746 w 10000"/>
                  <a:gd name="connsiteY136" fmla="*/ 8467 h 10000"/>
                  <a:gd name="connsiteX137" fmla="*/ 2726 w 10000"/>
                  <a:gd name="connsiteY137" fmla="*/ 8538 h 10000"/>
                  <a:gd name="connsiteX138" fmla="*/ 2706 w 10000"/>
                  <a:gd name="connsiteY138" fmla="*/ 8664 h 10000"/>
                  <a:gd name="connsiteX139" fmla="*/ 2686 w 10000"/>
                  <a:gd name="connsiteY139" fmla="*/ 8842 h 10000"/>
                  <a:gd name="connsiteX140" fmla="*/ 2671 w 10000"/>
                  <a:gd name="connsiteY140" fmla="*/ 9038 h 10000"/>
                  <a:gd name="connsiteX141" fmla="*/ 2661 w 10000"/>
                  <a:gd name="connsiteY141" fmla="*/ 9254 h 10000"/>
                  <a:gd name="connsiteX142" fmla="*/ 2651 w 10000"/>
                  <a:gd name="connsiteY142" fmla="*/ 9469 h 10000"/>
                  <a:gd name="connsiteX143" fmla="*/ 2646 w 10000"/>
                  <a:gd name="connsiteY143" fmla="*/ 9659 h 10000"/>
                  <a:gd name="connsiteX144" fmla="*/ 2641 w 10000"/>
                  <a:gd name="connsiteY144" fmla="*/ 9813 h 10000"/>
                  <a:gd name="connsiteX145" fmla="*/ 2631 w 10000"/>
                  <a:gd name="connsiteY145" fmla="*/ 9920 h 10000"/>
                  <a:gd name="connsiteX146" fmla="*/ 2631 w 10000"/>
                  <a:gd name="connsiteY146" fmla="*/ 9955 h 10000"/>
                  <a:gd name="connsiteX147" fmla="*/ 2631 w 10000"/>
                  <a:gd name="connsiteY147" fmla="*/ 9955 h 10000"/>
                  <a:gd name="connsiteX148" fmla="*/ 2646 w 10000"/>
                  <a:gd name="connsiteY148" fmla="*/ 9955 h 10000"/>
                  <a:gd name="connsiteX149" fmla="*/ 2651 w 10000"/>
                  <a:gd name="connsiteY149" fmla="*/ 9964 h 10000"/>
                  <a:gd name="connsiteX150" fmla="*/ 2671 w 10000"/>
                  <a:gd name="connsiteY150" fmla="*/ 9964 h 10000"/>
                  <a:gd name="connsiteX151" fmla="*/ 2686 w 10000"/>
                  <a:gd name="connsiteY151" fmla="*/ 9973 h 10000"/>
                  <a:gd name="connsiteX152" fmla="*/ 2711 w 10000"/>
                  <a:gd name="connsiteY152" fmla="*/ 9973 h 10000"/>
                  <a:gd name="connsiteX153" fmla="*/ 2731 w 10000"/>
                  <a:gd name="connsiteY153" fmla="*/ 9991 h 10000"/>
                  <a:gd name="connsiteX154" fmla="*/ 2756 w 10000"/>
                  <a:gd name="connsiteY154" fmla="*/ 10000 h 10000"/>
                  <a:gd name="connsiteX155" fmla="*/ 2646 w 10000"/>
                  <a:gd name="connsiteY155" fmla="*/ 9973 h 10000"/>
                  <a:gd name="connsiteX156" fmla="*/ 2561 w 10000"/>
                  <a:gd name="connsiteY156" fmla="*/ 9955 h 10000"/>
                  <a:gd name="connsiteX157" fmla="*/ 2401 w 10000"/>
                  <a:gd name="connsiteY157" fmla="*/ 9884 h 10000"/>
                  <a:gd name="connsiteX158" fmla="*/ 2266 w 10000"/>
                  <a:gd name="connsiteY158" fmla="*/ 9777 h 10000"/>
                  <a:gd name="connsiteX159" fmla="*/ 2161 w 10000"/>
                  <a:gd name="connsiteY159" fmla="*/ 9642 h 10000"/>
                  <a:gd name="connsiteX160" fmla="*/ 2066 w 10000"/>
                  <a:gd name="connsiteY160" fmla="*/ 9489 h 10000"/>
                  <a:gd name="connsiteX161" fmla="*/ 2001 w 10000"/>
                  <a:gd name="connsiteY161" fmla="*/ 9326 h 10000"/>
                  <a:gd name="connsiteX162" fmla="*/ 1951 w 10000"/>
                  <a:gd name="connsiteY162" fmla="*/ 9137 h 10000"/>
                  <a:gd name="connsiteX163" fmla="*/ 1911 w 10000"/>
                  <a:gd name="connsiteY163" fmla="*/ 8958 h 10000"/>
                  <a:gd name="connsiteX164" fmla="*/ 1881 w 10000"/>
                  <a:gd name="connsiteY164" fmla="*/ 8771 h 10000"/>
                  <a:gd name="connsiteX165" fmla="*/ 1871 w 10000"/>
                  <a:gd name="connsiteY165" fmla="*/ 8583 h 10000"/>
                  <a:gd name="connsiteX166" fmla="*/ 1861 w 10000"/>
                  <a:gd name="connsiteY166" fmla="*/ 8404 h 10000"/>
                  <a:gd name="connsiteX167" fmla="*/ 1861 w 10000"/>
                  <a:gd name="connsiteY167" fmla="*/ 8240 h 10000"/>
                  <a:gd name="connsiteX168" fmla="*/ 1871 w 10000"/>
                  <a:gd name="connsiteY168" fmla="*/ 8096 h 10000"/>
                  <a:gd name="connsiteX169" fmla="*/ 1881 w 10000"/>
                  <a:gd name="connsiteY169" fmla="*/ 7980 h 10000"/>
                  <a:gd name="connsiteX170" fmla="*/ 1891 w 10000"/>
                  <a:gd name="connsiteY170" fmla="*/ 7891 h 10000"/>
                  <a:gd name="connsiteX171" fmla="*/ 1896 w 10000"/>
                  <a:gd name="connsiteY171" fmla="*/ 7828 h 10000"/>
                  <a:gd name="connsiteX172" fmla="*/ 1896 w 10000"/>
                  <a:gd name="connsiteY172" fmla="*/ 7800 h 10000"/>
                  <a:gd name="connsiteX173" fmla="*/ 2191 w 10000"/>
                  <a:gd name="connsiteY173" fmla="*/ 7045 h 10000"/>
                  <a:gd name="connsiteX174" fmla="*/ 2186 w 10000"/>
                  <a:gd name="connsiteY174" fmla="*/ 7027 h 10000"/>
                  <a:gd name="connsiteX175" fmla="*/ 2161 w 10000"/>
                  <a:gd name="connsiteY175" fmla="*/ 6955 h 10000"/>
                  <a:gd name="connsiteX176" fmla="*/ 2126 w 10000"/>
                  <a:gd name="connsiteY176" fmla="*/ 6848 h 10000"/>
                  <a:gd name="connsiteX177" fmla="*/ 2081 w 10000"/>
                  <a:gd name="connsiteY177" fmla="*/ 6679 h 10000"/>
                  <a:gd name="connsiteX178" fmla="*/ 2041 w 10000"/>
                  <a:gd name="connsiteY178" fmla="*/ 6581 h 10000"/>
                  <a:gd name="connsiteX179" fmla="*/ 1971 w 10000"/>
                  <a:gd name="connsiteY179" fmla="*/ 6455 h 10000"/>
                  <a:gd name="connsiteX180" fmla="*/ 1871 w 10000"/>
                  <a:gd name="connsiteY180" fmla="*/ 6329 h 10000"/>
                  <a:gd name="connsiteX181" fmla="*/ 1751 w 10000"/>
                  <a:gd name="connsiteY181" fmla="*/ 6186 h 10000"/>
                  <a:gd name="connsiteX182" fmla="*/ 1621 w 10000"/>
                  <a:gd name="connsiteY182" fmla="*/ 6031 h 10000"/>
                  <a:gd name="connsiteX183" fmla="*/ 1471 w 10000"/>
                  <a:gd name="connsiteY183" fmla="*/ 5870 h 10000"/>
                  <a:gd name="connsiteX184" fmla="*/ 1311 w 10000"/>
                  <a:gd name="connsiteY184" fmla="*/ 5699 h 10000"/>
                  <a:gd name="connsiteX185" fmla="*/ 1146 w 10000"/>
                  <a:gd name="connsiteY185" fmla="*/ 5548 h 10000"/>
                  <a:gd name="connsiteX186" fmla="*/ 980 w 10000"/>
                  <a:gd name="connsiteY186" fmla="*/ 5388 h 10000"/>
                  <a:gd name="connsiteX187" fmla="*/ 815 w 10000"/>
                  <a:gd name="connsiteY187" fmla="*/ 5234 h 10000"/>
                  <a:gd name="connsiteX188" fmla="*/ 655 w 10000"/>
                  <a:gd name="connsiteY188" fmla="*/ 5083 h 10000"/>
                  <a:gd name="connsiteX189" fmla="*/ 510 w 10000"/>
                  <a:gd name="connsiteY189" fmla="*/ 4944 h 10000"/>
                  <a:gd name="connsiteX190" fmla="*/ 370 w 10000"/>
                  <a:gd name="connsiteY190" fmla="*/ 4828 h 10000"/>
                  <a:gd name="connsiteX191" fmla="*/ 245 w 10000"/>
                  <a:gd name="connsiteY191" fmla="*/ 4711 h 10000"/>
                  <a:gd name="connsiteX192" fmla="*/ 145 w 10000"/>
                  <a:gd name="connsiteY192" fmla="*/ 4630 h 10000"/>
                  <a:gd name="connsiteX193" fmla="*/ 70 w 10000"/>
                  <a:gd name="connsiteY193" fmla="*/ 4559 h 10000"/>
                  <a:gd name="connsiteX194" fmla="*/ 20 w 10000"/>
                  <a:gd name="connsiteY194" fmla="*/ 4523 h 10000"/>
                  <a:gd name="connsiteX195" fmla="*/ 0 w 10000"/>
                  <a:gd name="connsiteY195" fmla="*/ 4514 h 10000"/>
                  <a:gd name="connsiteX196" fmla="*/ 15 w 10000"/>
                  <a:gd name="connsiteY196" fmla="*/ 4487 h 10000"/>
                  <a:gd name="connsiteX197" fmla="*/ 40 w 10000"/>
                  <a:gd name="connsiteY197" fmla="*/ 4452 h 10000"/>
                  <a:gd name="connsiteX198" fmla="*/ 90 w 10000"/>
                  <a:gd name="connsiteY198" fmla="*/ 4381 h 10000"/>
                  <a:gd name="connsiteX199" fmla="*/ 140 w 10000"/>
                  <a:gd name="connsiteY199" fmla="*/ 4309 h 10000"/>
                  <a:gd name="connsiteX200" fmla="*/ 200 w 10000"/>
                  <a:gd name="connsiteY200" fmla="*/ 4220 h 10000"/>
                  <a:gd name="connsiteX201" fmla="*/ 260 w 10000"/>
                  <a:gd name="connsiteY201" fmla="*/ 4139 h 10000"/>
                  <a:gd name="connsiteX202" fmla="*/ 310 w 10000"/>
                  <a:gd name="connsiteY202" fmla="*/ 4067 h 10000"/>
                  <a:gd name="connsiteX203" fmla="*/ 355 w 10000"/>
                  <a:gd name="connsiteY203" fmla="*/ 3996 h 10000"/>
                  <a:gd name="connsiteX204" fmla="*/ 390 w 10000"/>
                  <a:gd name="connsiteY204" fmla="*/ 3951 h 10000"/>
                  <a:gd name="connsiteX205" fmla="*/ 435 w 10000"/>
                  <a:gd name="connsiteY205" fmla="*/ 3914 h 10000"/>
                  <a:gd name="connsiteX206" fmla="*/ 515 w 10000"/>
                  <a:gd name="connsiteY206" fmla="*/ 3885 h 10000"/>
                  <a:gd name="connsiteX207" fmla="*/ 615 w 10000"/>
                  <a:gd name="connsiteY207" fmla="*/ 3876 h 10000"/>
                  <a:gd name="connsiteX208" fmla="*/ 710 w 10000"/>
                  <a:gd name="connsiteY208" fmla="*/ 3858 h 10000"/>
                  <a:gd name="connsiteX209" fmla="*/ 810 w 10000"/>
                  <a:gd name="connsiteY209" fmla="*/ 3858 h 10000"/>
                  <a:gd name="connsiteX210" fmla="*/ 895 w 10000"/>
                  <a:gd name="connsiteY210" fmla="*/ 3876 h 10000"/>
                  <a:gd name="connsiteX211" fmla="*/ 960 w 10000"/>
                  <a:gd name="connsiteY211" fmla="*/ 3885 h 10000"/>
                  <a:gd name="connsiteX212" fmla="*/ 1021 w 10000"/>
                  <a:gd name="connsiteY212" fmla="*/ 3876 h 10000"/>
                  <a:gd name="connsiteX213" fmla="*/ 1086 w 10000"/>
                  <a:gd name="connsiteY213" fmla="*/ 3814 h 10000"/>
                  <a:gd name="connsiteX214" fmla="*/ 1161 w 10000"/>
                  <a:gd name="connsiteY214" fmla="*/ 3733 h 10000"/>
                  <a:gd name="connsiteX215" fmla="*/ 1231 w 10000"/>
                  <a:gd name="connsiteY215" fmla="*/ 3626 h 10000"/>
                  <a:gd name="connsiteX216" fmla="*/ 1306 w 10000"/>
                  <a:gd name="connsiteY216" fmla="*/ 3535 h 10000"/>
                  <a:gd name="connsiteX217" fmla="*/ 1366 w 10000"/>
                  <a:gd name="connsiteY217" fmla="*/ 3446 h 10000"/>
                  <a:gd name="connsiteX218" fmla="*/ 1416 w 10000"/>
                  <a:gd name="connsiteY218" fmla="*/ 3401 h 10000"/>
                  <a:gd name="connsiteX219" fmla="*/ 1481 w 10000"/>
                  <a:gd name="connsiteY219" fmla="*/ 3339 h 10000"/>
                  <a:gd name="connsiteX220" fmla="*/ 1556 w 10000"/>
                  <a:gd name="connsiteY220" fmla="*/ 3285 h 10000"/>
                  <a:gd name="connsiteX221" fmla="*/ 1626 w 10000"/>
                  <a:gd name="connsiteY221" fmla="*/ 3223 h 10000"/>
                  <a:gd name="connsiteX222" fmla="*/ 1691 w 10000"/>
                  <a:gd name="connsiteY222" fmla="*/ 3169 h 10000"/>
                  <a:gd name="connsiteX223" fmla="*/ 1751 w 10000"/>
                  <a:gd name="connsiteY223" fmla="*/ 3134 h 10000"/>
                  <a:gd name="connsiteX224" fmla="*/ 1791 w 10000"/>
                  <a:gd name="connsiteY224" fmla="*/ 3098 h 10000"/>
                  <a:gd name="connsiteX225" fmla="*/ 1806 w 10000"/>
                  <a:gd name="connsiteY225" fmla="*/ 3089 h 10000"/>
                  <a:gd name="connsiteX226" fmla="*/ 1806 w 10000"/>
                  <a:gd name="connsiteY226" fmla="*/ 3062 h 10000"/>
                  <a:gd name="connsiteX227" fmla="*/ 1796 w 10000"/>
                  <a:gd name="connsiteY227" fmla="*/ 2999 h 10000"/>
                  <a:gd name="connsiteX228" fmla="*/ 1791 w 10000"/>
                  <a:gd name="connsiteY228" fmla="*/ 2910 h 10000"/>
                  <a:gd name="connsiteX229" fmla="*/ 1791 w 10000"/>
                  <a:gd name="connsiteY229" fmla="*/ 2811 h 10000"/>
                  <a:gd name="connsiteX230" fmla="*/ 1796 w 10000"/>
                  <a:gd name="connsiteY230" fmla="*/ 2736 h 10000"/>
                  <a:gd name="connsiteX231" fmla="*/ 1811 w 10000"/>
                  <a:gd name="connsiteY231" fmla="*/ 2638 h 10000"/>
                  <a:gd name="connsiteX232" fmla="*/ 1826 w 10000"/>
                  <a:gd name="connsiteY232" fmla="*/ 2485 h 10000"/>
                  <a:gd name="connsiteX233" fmla="*/ 1846 w 10000"/>
                  <a:gd name="connsiteY233" fmla="*/ 2307 h 10000"/>
                  <a:gd name="connsiteX234" fmla="*/ 1871 w 10000"/>
                  <a:gd name="connsiteY234" fmla="*/ 2100 h 10000"/>
                  <a:gd name="connsiteX235" fmla="*/ 1896 w 10000"/>
                  <a:gd name="connsiteY235" fmla="*/ 1912 h 10000"/>
                  <a:gd name="connsiteX236" fmla="*/ 1916 w 10000"/>
                  <a:gd name="connsiteY236" fmla="*/ 1725 h 10000"/>
                  <a:gd name="connsiteX237" fmla="*/ 1936 w 10000"/>
                  <a:gd name="connsiteY237" fmla="*/ 1559 h 10000"/>
                  <a:gd name="connsiteX238" fmla="*/ 1956 w 10000"/>
                  <a:gd name="connsiteY238" fmla="*/ 1435 h 10000"/>
                  <a:gd name="connsiteX239" fmla="*/ 1971 w 10000"/>
                  <a:gd name="connsiteY239" fmla="*/ 1336 h 10000"/>
                  <a:gd name="connsiteX240" fmla="*/ 1971 w 10000"/>
                  <a:gd name="connsiteY240" fmla="*/ 1309 h 10000"/>
                  <a:gd name="connsiteX241" fmla="*/ 2006 w 10000"/>
                  <a:gd name="connsiteY241" fmla="*/ 1273 h 10000"/>
                  <a:gd name="connsiteX242" fmla="*/ 2076 w 10000"/>
                  <a:gd name="connsiteY242" fmla="*/ 1247 h 10000"/>
                  <a:gd name="connsiteX243" fmla="*/ 2166 w 10000"/>
                  <a:gd name="connsiteY243" fmla="*/ 1184 h 10000"/>
                  <a:gd name="connsiteX244" fmla="*/ 2286 w 10000"/>
                  <a:gd name="connsiteY244" fmla="*/ 1140 h 10000"/>
                  <a:gd name="connsiteX245" fmla="*/ 2421 w 10000"/>
                  <a:gd name="connsiteY245" fmla="*/ 1069 h 10000"/>
                  <a:gd name="connsiteX246" fmla="*/ 2566 w 10000"/>
                  <a:gd name="connsiteY246" fmla="*/ 997 h 10000"/>
                  <a:gd name="connsiteX247" fmla="*/ 2716 w 10000"/>
                  <a:gd name="connsiteY247" fmla="*/ 934 h 10000"/>
                  <a:gd name="connsiteX248" fmla="*/ 2871 w 10000"/>
                  <a:gd name="connsiteY248" fmla="*/ 863 h 10000"/>
                  <a:gd name="connsiteX249" fmla="*/ 3022 w 10000"/>
                  <a:gd name="connsiteY249" fmla="*/ 800 h 10000"/>
                  <a:gd name="connsiteX250" fmla="*/ 3152 w 10000"/>
                  <a:gd name="connsiteY250" fmla="*/ 737 h 10000"/>
                  <a:gd name="connsiteX251" fmla="*/ 3277 w 10000"/>
                  <a:gd name="connsiteY251" fmla="*/ 692 h 10000"/>
                  <a:gd name="connsiteX252" fmla="*/ 3377 w 10000"/>
                  <a:gd name="connsiteY252" fmla="*/ 638 h 10000"/>
                  <a:gd name="connsiteX253" fmla="*/ 3447 w 10000"/>
                  <a:gd name="connsiteY253" fmla="*/ 612 h 10000"/>
                  <a:gd name="connsiteX254" fmla="*/ 3487 w 10000"/>
                  <a:gd name="connsiteY254" fmla="*/ 585 h 10000"/>
                  <a:gd name="connsiteX255" fmla="*/ 3532 w 10000"/>
                  <a:gd name="connsiteY255" fmla="*/ 554 h 10000"/>
                  <a:gd name="connsiteX256" fmla="*/ 3612 w 10000"/>
                  <a:gd name="connsiteY256" fmla="*/ 518 h 10000"/>
                  <a:gd name="connsiteX257" fmla="*/ 3712 w 10000"/>
                  <a:gd name="connsiteY257" fmla="*/ 483 h 10000"/>
                  <a:gd name="connsiteX258" fmla="*/ 3822 w 10000"/>
                  <a:gd name="connsiteY258" fmla="*/ 447 h 10000"/>
                  <a:gd name="connsiteX259" fmla="*/ 3942 w 10000"/>
                  <a:gd name="connsiteY259" fmla="*/ 403 h 10000"/>
                  <a:gd name="connsiteX260" fmla="*/ 4062 w 10000"/>
                  <a:gd name="connsiteY260" fmla="*/ 367 h 10000"/>
                  <a:gd name="connsiteX261" fmla="*/ 4167 w 10000"/>
                  <a:gd name="connsiteY261" fmla="*/ 331 h 10000"/>
                  <a:gd name="connsiteX262" fmla="*/ 4242 w 10000"/>
                  <a:gd name="connsiteY262" fmla="*/ 314 h 10000"/>
                  <a:gd name="connsiteX263" fmla="*/ 4302 w 10000"/>
                  <a:gd name="connsiteY263" fmla="*/ 286 h 10000"/>
                  <a:gd name="connsiteX264" fmla="*/ 4322 w 10000"/>
                  <a:gd name="connsiteY264" fmla="*/ 286 h 10000"/>
                  <a:gd name="connsiteX265" fmla="*/ 4342 w 10000"/>
                  <a:gd name="connsiteY265" fmla="*/ 276 h 10000"/>
                  <a:gd name="connsiteX266" fmla="*/ 4387 w 10000"/>
                  <a:gd name="connsiteY266" fmla="*/ 240 h 10000"/>
                  <a:gd name="connsiteX267" fmla="*/ 4462 w 10000"/>
                  <a:gd name="connsiteY267" fmla="*/ 196 h 10000"/>
                  <a:gd name="connsiteX268" fmla="*/ 4547 w 10000"/>
                  <a:gd name="connsiteY268" fmla="*/ 142 h 10000"/>
                  <a:gd name="connsiteX269" fmla="*/ 4652 w 10000"/>
                  <a:gd name="connsiteY269" fmla="*/ 89 h 10000"/>
                  <a:gd name="connsiteX270" fmla="*/ 4762 w 10000"/>
                  <a:gd name="connsiteY270" fmla="*/ 53 h 10000"/>
                  <a:gd name="connsiteX271" fmla="*/ 4867 w 10000"/>
                  <a:gd name="connsiteY271" fmla="*/ 18 h 10000"/>
                  <a:gd name="connsiteX272" fmla="*/ 4982 w 10000"/>
                  <a:gd name="connsiteY272" fmla="*/ 0 h 10000"/>
                  <a:gd name="connsiteX0" fmla="*/ 4982 w 10000"/>
                  <a:gd name="connsiteY0" fmla="*/ 0 h 9991"/>
                  <a:gd name="connsiteX1" fmla="*/ 5078 w 10000"/>
                  <a:gd name="connsiteY1" fmla="*/ 18 h 9991"/>
                  <a:gd name="connsiteX2" fmla="*/ 5158 w 10000"/>
                  <a:gd name="connsiteY2" fmla="*/ 71 h 9991"/>
                  <a:gd name="connsiteX3" fmla="*/ 5223 w 10000"/>
                  <a:gd name="connsiteY3" fmla="*/ 160 h 9991"/>
                  <a:gd name="connsiteX4" fmla="*/ 5278 w 10000"/>
                  <a:gd name="connsiteY4" fmla="*/ 276 h 9991"/>
                  <a:gd name="connsiteX5" fmla="*/ 5318 w 10000"/>
                  <a:gd name="connsiteY5" fmla="*/ 394 h 9991"/>
                  <a:gd name="connsiteX6" fmla="*/ 5343 w 10000"/>
                  <a:gd name="connsiteY6" fmla="*/ 510 h 9991"/>
                  <a:gd name="connsiteX7" fmla="*/ 5358 w 10000"/>
                  <a:gd name="connsiteY7" fmla="*/ 629 h 9991"/>
                  <a:gd name="connsiteX8" fmla="*/ 5368 w 10000"/>
                  <a:gd name="connsiteY8" fmla="*/ 728 h 9991"/>
                  <a:gd name="connsiteX9" fmla="*/ 5368 w 10000"/>
                  <a:gd name="connsiteY9" fmla="*/ 800 h 9991"/>
                  <a:gd name="connsiteX10" fmla="*/ 5373 w 10000"/>
                  <a:gd name="connsiteY10" fmla="*/ 817 h 9991"/>
                  <a:gd name="connsiteX11" fmla="*/ 5388 w 10000"/>
                  <a:gd name="connsiteY11" fmla="*/ 808 h 9991"/>
                  <a:gd name="connsiteX12" fmla="*/ 5443 w 10000"/>
                  <a:gd name="connsiteY12" fmla="*/ 800 h 9991"/>
                  <a:gd name="connsiteX13" fmla="*/ 5508 w 10000"/>
                  <a:gd name="connsiteY13" fmla="*/ 773 h 9991"/>
                  <a:gd name="connsiteX14" fmla="*/ 5578 w 10000"/>
                  <a:gd name="connsiteY14" fmla="*/ 773 h 9991"/>
                  <a:gd name="connsiteX15" fmla="*/ 5643 w 10000"/>
                  <a:gd name="connsiteY15" fmla="*/ 782 h 9991"/>
                  <a:gd name="connsiteX16" fmla="*/ 5703 w 10000"/>
                  <a:gd name="connsiteY16" fmla="*/ 817 h 9991"/>
                  <a:gd name="connsiteX17" fmla="*/ 5748 w 10000"/>
                  <a:gd name="connsiteY17" fmla="*/ 863 h 9991"/>
                  <a:gd name="connsiteX18" fmla="*/ 5808 w 10000"/>
                  <a:gd name="connsiteY18" fmla="*/ 934 h 9991"/>
                  <a:gd name="connsiteX19" fmla="*/ 5873 w 10000"/>
                  <a:gd name="connsiteY19" fmla="*/ 1024 h 9991"/>
                  <a:gd name="connsiteX20" fmla="*/ 5933 w 10000"/>
                  <a:gd name="connsiteY20" fmla="*/ 1104 h 9991"/>
                  <a:gd name="connsiteX21" fmla="*/ 5988 w 10000"/>
                  <a:gd name="connsiteY21" fmla="*/ 1176 h 9991"/>
                  <a:gd name="connsiteX22" fmla="*/ 6018 w 10000"/>
                  <a:gd name="connsiteY22" fmla="*/ 1220 h 9991"/>
                  <a:gd name="connsiteX23" fmla="*/ 6033 w 10000"/>
                  <a:gd name="connsiteY23" fmla="*/ 1247 h 9991"/>
                  <a:gd name="connsiteX24" fmla="*/ 6123 w 10000"/>
                  <a:gd name="connsiteY24" fmla="*/ 1291 h 9991"/>
                  <a:gd name="connsiteX25" fmla="*/ 6238 w 10000"/>
                  <a:gd name="connsiteY25" fmla="*/ 1327 h 9991"/>
                  <a:gd name="connsiteX26" fmla="*/ 6373 w 10000"/>
                  <a:gd name="connsiteY26" fmla="*/ 1345 h 9991"/>
                  <a:gd name="connsiteX27" fmla="*/ 6533 w 10000"/>
                  <a:gd name="connsiteY27" fmla="*/ 1345 h 9991"/>
                  <a:gd name="connsiteX28" fmla="*/ 6698 w 10000"/>
                  <a:gd name="connsiteY28" fmla="*/ 1345 h 9991"/>
                  <a:gd name="connsiteX29" fmla="*/ 6868 w 10000"/>
                  <a:gd name="connsiteY29" fmla="*/ 1336 h 9991"/>
                  <a:gd name="connsiteX30" fmla="*/ 7039 w 10000"/>
                  <a:gd name="connsiteY30" fmla="*/ 1309 h 9991"/>
                  <a:gd name="connsiteX31" fmla="*/ 7204 w 10000"/>
                  <a:gd name="connsiteY31" fmla="*/ 1300 h 9991"/>
                  <a:gd name="connsiteX32" fmla="*/ 7349 w 10000"/>
                  <a:gd name="connsiteY32" fmla="*/ 1273 h 9991"/>
                  <a:gd name="connsiteX33" fmla="*/ 7479 w 10000"/>
                  <a:gd name="connsiteY33" fmla="*/ 1256 h 9991"/>
                  <a:gd name="connsiteX34" fmla="*/ 7589 w 10000"/>
                  <a:gd name="connsiteY34" fmla="*/ 1247 h 9991"/>
                  <a:gd name="connsiteX35" fmla="*/ 7664 w 10000"/>
                  <a:gd name="connsiteY35" fmla="*/ 1247 h 9991"/>
                  <a:gd name="connsiteX36" fmla="*/ 7709 w 10000"/>
                  <a:gd name="connsiteY36" fmla="*/ 1247 h 9991"/>
                  <a:gd name="connsiteX37" fmla="*/ 7754 w 10000"/>
                  <a:gd name="connsiteY37" fmla="*/ 1256 h 9991"/>
                  <a:gd name="connsiteX38" fmla="*/ 7839 w 10000"/>
                  <a:gd name="connsiteY38" fmla="*/ 1256 h 9991"/>
                  <a:gd name="connsiteX39" fmla="*/ 7964 w 10000"/>
                  <a:gd name="connsiteY39" fmla="*/ 1256 h 9991"/>
                  <a:gd name="connsiteX40" fmla="*/ 8104 w 10000"/>
                  <a:gd name="connsiteY40" fmla="*/ 1256 h 9991"/>
                  <a:gd name="connsiteX41" fmla="*/ 8264 w 10000"/>
                  <a:gd name="connsiteY41" fmla="*/ 1256 h 9991"/>
                  <a:gd name="connsiteX42" fmla="*/ 8419 w 10000"/>
                  <a:gd name="connsiteY42" fmla="*/ 1256 h 9991"/>
                  <a:gd name="connsiteX43" fmla="*/ 8569 w 10000"/>
                  <a:gd name="connsiteY43" fmla="*/ 1256 h 9991"/>
                  <a:gd name="connsiteX44" fmla="*/ 8709 w 10000"/>
                  <a:gd name="connsiteY44" fmla="*/ 1247 h 9991"/>
                  <a:gd name="connsiteX45" fmla="*/ 8829 w 10000"/>
                  <a:gd name="connsiteY45" fmla="*/ 1247 h 9991"/>
                  <a:gd name="connsiteX46" fmla="*/ 8914 w 10000"/>
                  <a:gd name="connsiteY46" fmla="*/ 1247 h 9991"/>
                  <a:gd name="connsiteX47" fmla="*/ 8959 w 10000"/>
                  <a:gd name="connsiteY47" fmla="*/ 1247 h 9991"/>
                  <a:gd name="connsiteX48" fmla="*/ 8999 w 10000"/>
                  <a:gd name="connsiteY48" fmla="*/ 1247 h 9991"/>
                  <a:gd name="connsiteX49" fmla="*/ 9070 w 10000"/>
                  <a:gd name="connsiteY49" fmla="*/ 1247 h 9991"/>
                  <a:gd name="connsiteX50" fmla="*/ 9170 w 10000"/>
                  <a:gd name="connsiteY50" fmla="*/ 1247 h 9991"/>
                  <a:gd name="connsiteX51" fmla="*/ 9290 w 10000"/>
                  <a:gd name="connsiteY51" fmla="*/ 1247 h 9991"/>
                  <a:gd name="connsiteX52" fmla="*/ 9405 w 10000"/>
                  <a:gd name="connsiteY52" fmla="*/ 1247 h 9991"/>
                  <a:gd name="connsiteX53" fmla="*/ 9635 w 10000"/>
                  <a:gd name="connsiteY53" fmla="*/ 1247 h 9991"/>
                  <a:gd name="connsiteX54" fmla="*/ 9720 w 10000"/>
                  <a:gd name="connsiteY54" fmla="*/ 1247 h 9991"/>
                  <a:gd name="connsiteX55" fmla="*/ 9780 w 10000"/>
                  <a:gd name="connsiteY55" fmla="*/ 1247 h 9991"/>
                  <a:gd name="connsiteX56" fmla="*/ 9800 w 10000"/>
                  <a:gd name="connsiteY56" fmla="*/ 1247 h 9991"/>
                  <a:gd name="connsiteX57" fmla="*/ 9815 w 10000"/>
                  <a:gd name="connsiteY57" fmla="*/ 1265 h 9991"/>
                  <a:gd name="connsiteX58" fmla="*/ 9840 w 10000"/>
                  <a:gd name="connsiteY58" fmla="*/ 1327 h 9991"/>
                  <a:gd name="connsiteX59" fmla="*/ 9880 w 10000"/>
                  <a:gd name="connsiteY59" fmla="*/ 1408 h 9991"/>
                  <a:gd name="connsiteX60" fmla="*/ 9920 w 10000"/>
                  <a:gd name="connsiteY60" fmla="*/ 1524 h 9991"/>
                  <a:gd name="connsiteX61" fmla="*/ 9960 w 10000"/>
                  <a:gd name="connsiteY61" fmla="*/ 1658 h 9991"/>
                  <a:gd name="connsiteX62" fmla="*/ 9990 w 10000"/>
                  <a:gd name="connsiteY62" fmla="*/ 1787 h 9991"/>
                  <a:gd name="connsiteX63" fmla="*/ 10000 w 10000"/>
                  <a:gd name="connsiteY63" fmla="*/ 1912 h 9991"/>
                  <a:gd name="connsiteX64" fmla="*/ 9985 w 10000"/>
                  <a:gd name="connsiteY64" fmla="*/ 2037 h 9991"/>
                  <a:gd name="connsiteX65" fmla="*/ 9945 w 10000"/>
                  <a:gd name="connsiteY65" fmla="*/ 2126 h 9991"/>
                  <a:gd name="connsiteX66" fmla="*/ 9880 w 10000"/>
                  <a:gd name="connsiteY66" fmla="*/ 2226 h 9991"/>
                  <a:gd name="connsiteX67" fmla="*/ 9795 w 10000"/>
                  <a:gd name="connsiteY67" fmla="*/ 2307 h 9991"/>
                  <a:gd name="connsiteX68" fmla="*/ 9695 w 10000"/>
                  <a:gd name="connsiteY68" fmla="*/ 2378 h 9991"/>
                  <a:gd name="connsiteX69" fmla="*/ 9595 w 10000"/>
                  <a:gd name="connsiteY69" fmla="*/ 2431 h 9991"/>
                  <a:gd name="connsiteX70" fmla="*/ 9505 w 10000"/>
                  <a:gd name="connsiteY70" fmla="*/ 2494 h 9991"/>
                  <a:gd name="connsiteX71" fmla="*/ 9435 w 10000"/>
                  <a:gd name="connsiteY71" fmla="*/ 2531 h 9991"/>
                  <a:gd name="connsiteX72" fmla="*/ 9380 w 10000"/>
                  <a:gd name="connsiteY72" fmla="*/ 2549 h 9991"/>
                  <a:gd name="connsiteX73" fmla="*/ 9360 w 10000"/>
                  <a:gd name="connsiteY73" fmla="*/ 2567 h 9991"/>
                  <a:gd name="connsiteX74" fmla="*/ 9615 w 10000"/>
                  <a:gd name="connsiteY74" fmla="*/ 2567 h 9991"/>
                  <a:gd name="connsiteX75" fmla="*/ 9750 w 10000"/>
                  <a:gd name="connsiteY75" fmla="*/ 3026 h 9991"/>
                  <a:gd name="connsiteX76" fmla="*/ 9670 w 10000"/>
                  <a:gd name="connsiteY76" fmla="*/ 3026 h 9991"/>
                  <a:gd name="connsiteX77" fmla="*/ 9570 w 10000"/>
                  <a:gd name="connsiteY77" fmla="*/ 3017 h 9991"/>
                  <a:gd name="connsiteX78" fmla="*/ 9460 w 10000"/>
                  <a:gd name="connsiteY78" fmla="*/ 2990 h 9991"/>
                  <a:gd name="connsiteX79" fmla="*/ 9330 w 10000"/>
                  <a:gd name="connsiteY79" fmla="*/ 2981 h 9991"/>
                  <a:gd name="connsiteX80" fmla="*/ 9185 w 10000"/>
                  <a:gd name="connsiteY80" fmla="*/ 2964 h 9991"/>
                  <a:gd name="connsiteX81" fmla="*/ 9030 w 10000"/>
                  <a:gd name="connsiteY81" fmla="*/ 2981 h 9991"/>
                  <a:gd name="connsiteX82" fmla="*/ 8884 w 10000"/>
                  <a:gd name="connsiteY82" fmla="*/ 3026 h 9991"/>
                  <a:gd name="connsiteX83" fmla="*/ 8789 w 10000"/>
                  <a:gd name="connsiteY83" fmla="*/ 3053 h 9991"/>
                  <a:gd name="connsiteX84" fmla="*/ 8654 w 10000"/>
                  <a:gd name="connsiteY84" fmla="*/ 3089 h 9991"/>
                  <a:gd name="connsiteX85" fmla="*/ 8484 w 10000"/>
                  <a:gd name="connsiteY85" fmla="*/ 3107 h 9991"/>
                  <a:gd name="connsiteX86" fmla="*/ 8279 w 10000"/>
                  <a:gd name="connsiteY86" fmla="*/ 3143 h 9991"/>
                  <a:gd name="connsiteX87" fmla="*/ 8059 w 10000"/>
                  <a:gd name="connsiteY87" fmla="*/ 3169 h 9991"/>
                  <a:gd name="connsiteX88" fmla="*/ 7819 w 10000"/>
                  <a:gd name="connsiteY88" fmla="*/ 3205 h 9991"/>
                  <a:gd name="connsiteX89" fmla="*/ 7574 w 10000"/>
                  <a:gd name="connsiteY89" fmla="*/ 3223 h 9991"/>
                  <a:gd name="connsiteX90" fmla="*/ 7324 w 10000"/>
                  <a:gd name="connsiteY90" fmla="*/ 3258 h 9991"/>
                  <a:gd name="connsiteX91" fmla="*/ 7074 w 10000"/>
                  <a:gd name="connsiteY91" fmla="*/ 3285 h 9991"/>
                  <a:gd name="connsiteX92" fmla="*/ 6833 w 10000"/>
                  <a:gd name="connsiteY92" fmla="*/ 3312 h 9991"/>
                  <a:gd name="connsiteX93" fmla="*/ 6613 w 10000"/>
                  <a:gd name="connsiteY93" fmla="*/ 3330 h 9991"/>
                  <a:gd name="connsiteX94" fmla="*/ 6413 w 10000"/>
                  <a:gd name="connsiteY94" fmla="*/ 3339 h 9991"/>
                  <a:gd name="connsiteX95" fmla="*/ 6248 w 10000"/>
                  <a:gd name="connsiteY95" fmla="*/ 3365 h 9991"/>
                  <a:gd name="connsiteX96" fmla="*/ 6118 w 10000"/>
                  <a:gd name="connsiteY96" fmla="*/ 3374 h 9991"/>
                  <a:gd name="connsiteX97" fmla="*/ 6033 w 10000"/>
                  <a:gd name="connsiteY97" fmla="*/ 3392 h 9991"/>
                  <a:gd name="connsiteX98" fmla="*/ 5928 w 10000"/>
                  <a:gd name="connsiteY98" fmla="*/ 3401 h 9991"/>
                  <a:gd name="connsiteX99" fmla="*/ 5808 w 10000"/>
                  <a:gd name="connsiteY99" fmla="*/ 3428 h 9991"/>
                  <a:gd name="connsiteX100" fmla="*/ 5693 w 10000"/>
                  <a:gd name="connsiteY100" fmla="*/ 3446 h 9991"/>
                  <a:gd name="connsiteX101" fmla="*/ 5578 w 10000"/>
                  <a:gd name="connsiteY101" fmla="*/ 3482 h 9991"/>
                  <a:gd name="connsiteX102" fmla="*/ 5473 w 10000"/>
                  <a:gd name="connsiteY102" fmla="*/ 3509 h 9991"/>
                  <a:gd name="connsiteX103" fmla="*/ 5383 w 10000"/>
                  <a:gd name="connsiteY103" fmla="*/ 3544 h 9991"/>
                  <a:gd name="connsiteX104" fmla="*/ 5308 w 10000"/>
                  <a:gd name="connsiteY104" fmla="*/ 3562 h 9991"/>
                  <a:gd name="connsiteX105" fmla="*/ 5263 w 10000"/>
                  <a:gd name="connsiteY105" fmla="*/ 3581 h 9991"/>
                  <a:gd name="connsiteX106" fmla="*/ 5243 w 10000"/>
                  <a:gd name="connsiteY106" fmla="*/ 3581 h 9991"/>
                  <a:gd name="connsiteX107" fmla="*/ 5213 w 10000"/>
                  <a:gd name="connsiteY107" fmla="*/ 3671 h 9991"/>
                  <a:gd name="connsiteX108" fmla="*/ 5158 w 10000"/>
                  <a:gd name="connsiteY108" fmla="*/ 3805 h 9991"/>
                  <a:gd name="connsiteX109" fmla="*/ 5088 w 10000"/>
                  <a:gd name="connsiteY109" fmla="*/ 3960 h 9991"/>
                  <a:gd name="connsiteX110" fmla="*/ 4992 w 10000"/>
                  <a:gd name="connsiteY110" fmla="*/ 4148 h 9991"/>
                  <a:gd name="connsiteX111" fmla="*/ 4887 w 10000"/>
                  <a:gd name="connsiteY111" fmla="*/ 4345 h 9991"/>
                  <a:gd name="connsiteX112" fmla="*/ 4777 w 10000"/>
                  <a:gd name="connsiteY112" fmla="*/ 4568 h 9991"/>
                  <a:gd name="connsiteX113" fmla="*/ 4652 w 10000"/>
                  <a:gd name="connsiteY113" fmla="*/ 4801 h 9991"/>
                  <a:gd name="connsiteX114" fmla="*/ 4522 w 10000"/>
                  <a:gd name="connsiteY114" fmla="*/ 5056 h 9991"/>
                  <a:gd name="connsiteX115" fmla="*/ 4387 w 10000"/>
                  <a:gd name="connsiteY115" fmla="*/ 5306 h 9991"/>
                  <a:gd name="connsiteX116" fmla="*/ 4252 w 10000"/>
                  <a:gd name="connsiteY116" fmla="*/ 5566 h 9991"/>
                  <a:gd name="connsiteX117" fmla="*/ 4112 w 10000"/>
                  <a:gd name="connsiteY117" fmla="*/ 5806 h 9991"/>
                  <a:gd name="connsiteX118" fmla="*/ 3982 w 10000"/>
                  <a:gd name="connsiteY118" fmla="*/ 6058 h 9991"/>
                  <a:gd name="connsiteX119" fmla="*/ 3857 w 10000"/>
                  <a:gd name="connsiteY119" fmla="*/ 6284 h 9991"/>
                  <a:gd name="connsiteX120" fmla="*/ 3737 w 10000"/>
                  <a:gd name="connsiteY120" fmla="*/ 6509 h 9991"/>
                  <a:gd name="connsiteX121" fmla="*/ 3627 w 10000"/>
                  <a:gd name="connsiteY121" fmla="*/ 6706 h 9991"/>
                  <a:gd name="connsiteX122" fmla="*/ 3527 w 10000"/>
                  <a:gd name="connsiteY122" fmla="*/ 6884 h 9991"/>
                  <a:gd name="connsiteX123" fmla="*/ 3447 w 10000"/>
                  <a:gd name="connsiteY123" fmla="*/ 7036 h 9991"/>
                  <a:gd name="connsiteX124" fmla="*/ 3382 w 10000"/>
                  <a:gd name="connsiteY124" fmla="*/ 7152 h 9991"/>
                  <a:gd name="connsiteX125" fmla="*/ 3337 w 10000"/>
                  <a:gd name="connsiteY125" fmla="*/ 7253 h 9991"/>
                  <a:gd name="connsiteX126" fmla="*/ 3312 w 10000"/>
                  <a:gd name="connsiteY126" fmla="*/ 7300 h 9991"/>
                  <a:gd name="connsiteX127" fmla="*/ 3282 w 10000"/>
                  <a:gd name="connsiteY127" fmla="*/ 7371 h 9991"/>
                  <a:gd name="connsiteX128" fmla="*/ 3232 w 10000"/>
                  <a:gd name="connsiteY128" fmla="*/ 7478 h 9991"/>
                  <a:gd name="connsiteX129" fmla="*/ 3172 w 10000"/>
                  <a:gd name="connsiteY129" fmla="*/ 7604 h 9991"/>
                  <a:gd name="connsiteX130" fmla="*/ 3102 w 10000"/>
                  <a:gd name="connsiteY130" fmla="*/ 7747 h 9991"/>
                  <a:gd name="connsiteX131" fmla="*/ 3027 w 10000"/>
                  <a:gd name="connsiteY131" fmla="*/ 7900 h 9991"/>
                  <a:gd name="connsiteX132" fmla="*/ 2956 w 10000"/>
                  <a:gd name="connsiteY132" fmla="*/ 8052 h 9991"/>
                  <a:gd name="connsiteX133" fmla="*/ 2881 w 10000"/>
                  <a:gd name="connsiteY133" fmla="*/ 8195 h 9991"/>
                  <a:gd name="connsiteX134" fmla="*/ 2821 w 10000"/>
                  <a:gd name="connsiteY134" fmla="*/ 8311 h 9991"/>
                  <a:gd name="connsiteX135" fmla="*/ 2776 w 10000"/>
                  <a:gd name="connsiteY135" fmla="*/ 8404 h 9991"/>
                  <a:gd name="connsiteX136" fmla="*/ 2746 w 10000"/>
                  <a:gd name="connsiteY136" fmla="*/ 8467 h 9991"/>
                  <a:gd name="connsiteX137" fmla="*/ 2726 w 10000"/>
                  <a:gd name="connsiteY137" fmla="*/ 8538 h 9991"/>
                  <a:gd name="connsiteX138" fmla="*/ 2706 w 10000"/>
                  <a:gd name="connsiteY138" fmla="*/ 8664 h 9991"/>
                  <a:gd name="connsiteX139" fmla="*/ 2686 w 10000"/>
                  <a:gd name="connsiteY139" fmla="*/ 8842 h 9991"/>
                  <a:gd name="connsiteX140" fmla="*/ 2671 w 10000"/>
                  <a:gd name="connsiteY140" fmla="*/ 9038 h 9991"/>
                  <a:gd name="connsiteX141" fmla="*/ 2661 w 10000"/>
                  <a:gd name="connsiteY141" fmla="*/ 9254 h 9991"/>
                  <a:gd name="connsiteX142" fmla="*/ 2651 w 10000"/>
                  <a:gd name="connsiteY142" fmla="*/ 9469 h 9991"/>
                  <a:gd name="connsiteX143" fmla="*/ 2646 w 10000"/>
                  <a:gd name="connsiteY143" fmla="*/ 9659 h 9991"/>
                  <a:gd name="connsiteX144" fmla="*/ 2641 w 10000"/>
                  <a:gd name="connsiteY144" fmla="*/ 9813 h 9991"/>
                  <a:gd name="connsiteX145" fmla="*/ 2631 w 10000"/>
                  <a:gd name="connsiteY145" fmla="*/ 9920 h 9991"/>
                  <a:gd name="connsiteX146" fmla="*/ 2631 w 10000"/>
                  <a:gd name="connsiteY146" fmla="*/ 9955 h 9991"/>
                  <a:gd name="connsiteX147" fmla="*/ 2631 w 10000"/>
                  <a:gd name="connsiteY147" fmla="*/ 9955 h 9991"/>
                  <a:gd name="connsiteX148" fmla="*/ 2646 w 10000"/>
                  <a:gd name="connsiteY148" fmla="*/ 9955 h 9991"/>
                  <a:gd name="connsiteX149" fmla="*/ 2651 w 10000"/>
                  <a:gd name="connsiteY149" fmla="*/ 9964 h 9991"/>
                  <a:gd name="connsiteX150" fmla="*/ 2671 w 10000"/>
                  <a:gd name="connsiteY150" fmla="*/ 9964 h 9991"/>
                  <a:gd name="connsiteX151" fmla="*/ 2686 w 10000"/>
                  <a:gd name="connsiteY151" fmla="*/ 9973 h 9991"/>
                  <a:gd name="connsiteX152" fmla="*/ 2711 w 10000"/>
                  <a:gd name="connsiteY152" fmla="*/ 9973 h 9991"/>
                  <a:gd name="connsiteX153" fmla="*/ 2731 w 10000"/>
                  <a:gd name="connsiteY153" fmla="*/ 9991 h 9991"/>
                  <a:gd name="connsiteX154" fmla="*/ 2646 w 10000"/>
                  <a:gd name="connsiteY154" fmla="*/ 9973 h 9991"/>
                  <a:gd name="connsiteX155" fmla="*/ 2561 w 10000"/>
                  <a:gd name="connsiteY155" fmla="*/ 9955 h 9991"/>
                  <a:gd name="connsiteX156" fmla="*/ 2401 w 10000"/>
                  <a:gd name="connsiteY156" fmla="*/ 9884 h 9991"/>
                  <a:gd name="connsiteX157" fmla="*/ 2266 w 10000"/>
                  <a:gd name="connsiteY157" fmla="*/ 9777 h 9991"/>
                  <a:gd name="connsiteX158" fmla="*/ 2161 w 10000"/>
                  <a:gd name="connsiteY158" fmla="*/ 9642 h 9991"/>
                  <a:gd name="connsiteX159" fmla="*/ 2066 w 10000"/>
                  <a:gd name="connsiteY159" fmla="*/ 9489 h 9991"/>
                  <a:gd name="connsiteX160" fmla="*/ 2001 w 10000"/>
                  <a:gd name="connsiteY160" fmla="*/ 9326 h 9991"/>
                  <a:gd name="connsiteX161" fmla="*/ 1951 w 10000"/>
                  <a:gd name="connsiteY161" fmla="*/ 9137 h 9991"/>
                  <a:gd name="connsiteX162" fmla="*/ 1911 w 10000"/>
                  <a:gd name="connsiteY162" fmla="*/ 8958 h 9991"/>
                  <a:gd name="connsiteX163" fmla="*/ 1881 w 10000"/>
                  <a:gd name="connsiteY163" fmla="*/ 8771 h 9991"/>
                  <a:gd name="connsiteX164" fmla="*/ 1871 w 10000"/>
                  <a:gd name="connsiteY164" fmla="*/ 8583 h 9991"/>
                  <a:gd name="connsiteX165" fmla="*/ 1861 w 10000"/>
                  <a:gd name="connsiteY165" fmla="*/ 8404 h 9991"/>
                  <a:gd name="connsiteX166" fmla="*/ 1861 w 10000"/>
                  <a:gd name="connsiteY166" fmla="*/ 8240 h 9991"/>
                  <a:gd name="connsiteX167" fmla="*/ 1871 w 10000"/>
                  <a:gd name="connsiteY167" fmla="*/ 8096 h 9991"/>
                  <a:gd name="connsiteX168" fmla="*/ 1881 w 10000"/>
                  <a:gd name="connsiteY168" fmla="*/ 7980 h 9991"/>
                  <a:gd name="connsiteX169" fmla="*/ 1891 w 10000"/>
                  <a:gd name="connsiteY169" fmla="*/ 7891 h 9991"/>
                  <a:gd name="connsiteX170" fmla="*/ 1896 w 10000"/>
                  <a:gd name="connsiteY170" fmla="*/ 7828 h 9991"/>
                  <a:gd name="connsiteX171" fmla="*/ 1896 w 10000"/>
                  <a:gd name="connsiteY171" fmla="*/ 7800 h 9991"/>
                  <a:gd name="connsiteX172" fmla="*/ 2191 w 10000"/>
                  <a:gd name="connsiteY172" fmla="*/ 7045 h 9991"/>
                  <a:gd name="connsiteX173" fmla="*/ 2186 w 10000"/>
                  <a:gd name="connsiteY173" fmla="*/ 7027 h 9991"/>
                  <a:gd name="connsiteX174" fmla="*/ 2161 w 10000"/>
                  <a:gd name="connsiteY174" fmla="*/ 6955 h 9991"/>
                  <a:gd name="connsiteX175" fmla="*/ 2126 w 10000"/>
                  <a:gd name="connsiteY175" fmla="*/ 6848 h 9991"/>
                  <a:gd name="connsiteX176" fmla="*/ 2081 w 10000"/>
                  <a:gd name="connsiteY176" fmla="*/ 6679 h 9991"/>
                  <a:gd name="connsiteX177" fmla="*/ 2041 w 10000"/>
                  <a:gd name="connsiteY177" fmla="*/ 6581 h 9991"/>
                  <a:gd name="connsiteX178" fmla="*/ 1971 w 10000"/>
                  <a:gd name="connsiteY178" fmla="*/ 6455 h 9991"/>
                  <a:gd name="connsiteX179" fmla="*/ 1871 w 10000"/>
                  <a:gd name="connsiteY179" fmla="*/ 6329 h 9991"/>
                  <a:gd name="connsiteX180" fmla="*/ 1751 w 10000"/>
                  <a:gd name="connsiteY180" fmla="*/ 6186 h 9991"/>
                  <a:gd name="connsiteX181" fmla="*/ 1621 w 10000"/>
                  <a:gd name="connsiteY181" fmla="*/ 6031 h 9991"/>
                  <a:gd name="connsiteX182" fmla="*/ 1471 w 10000"/>
                  <a:gd name="connsiteY182" fmla="*/ 5870 h 9991"/>
                  <a:gd name="connsiteX183" fmla="*/ 1311 w 10000"/>
                  <a:gd name="connsiteY183" fmla="*/ 5699 h 9991"/>
                  <a:gd name="connsiteX184" fmla="*/ 1146 w 10000"/>
                  <a:gd name="connsiteY184" fmla="*/ 5548 h 9991"/>
                  <a:gd name="connsiteX185" fmla="*/ 980 w 10000"/>
                  <a:gd name="connsiteY185" fmla="*/ 5388 h 9991"/>
                  <a:gd name="connsiteX186" fmla="*/ 815 w 10000"/>
                  <a:gd name="connsiteY186" fmla="*/ 5234 h 9991"/>
                  <a:gd name="connsiteX187" fmla="*/ 655 w 10000"/>
                  <a:gd name="connsiteY187" fmla="*/ 5083 h 9991"/>
                  <a:gd name="connsiteX188" fmla="*/ 510 w 10000"/>
                  <a:gd name="connsiteY188" fmla="*/ 4944 h 9991"/>
                  <a:gd name="connsiteX189" fmla="*/ 370 w 10000"/>
                  <a:gd name="connsiteY189" fmla="*/ 4828 h 9991"/>
                  <a:gd name="connsiteX190" fmla="*/ 245 w 10000"/>
                  <a:gd name="connsiteY190" fmla="*/ 4711 h 9991"/>
                  <a:gd name="connsiteX191" fmla="*/ 145 w 10000"/>
                  <a:gd name="connsiteY191" fmla="*/ 4630 h 9991"/>
                  <a:gd name="connsiteX192" fmla="*/ 70 w 10000"/>
                  <a:gd name="connsiteY192" fmla="*/ 4559 h 9991"/>
                  <a:gd name="connsiteX193" fmla="*/ 20 w 10000"/>
                  <a:gd name="connsiteY193" fmla="*/ 4523 h 9991"/>
                  <a:gd name="connsiteX194" fmla="*/ 0 w 10000"/>
                  <a:gd name="connsiteY194" fmla="*/ 4514 h 9991"/>
                  <a:gd name="connsiteX195" fmla="*/ 15 w 10000"/>
                  <a:gd name="connsiteY195" fmla="*/ 4487 h 9991"/>
                  <a:gd name="connsiteX196" fmla="*/ 40 w 10000"/>
                  <a:gd name="connsiteY196" fmla="*/ 4452 h 9991"/>
                  <a:gd name="connsiteX197" fmla="*/ 90 w 10000"/>
                  <a:gd name="connsiteY197" fmla="*/ 4381 h 9991"/>
                  <a:gd name="connsiteX198" fmla="*/ 140 w 10000"/>
                  <a:gd name="connsiteY198" fmla="*/ 4309 h 9991"/>
                  <a:gd name="connsiteX199" fmla="*/ 200 w 10000"/>
                  <a:gd name="connsiteY199" fmla="*/ 4220 h 9991"/>
                  <a:gd name="connsiteX200" fmla="*/ 260 w 10000"/>
                  <a:gd name="connsiteY200" fmla="*/ 4139 h 9991"/>
                  <a:gd name="connsiteX201" fmla="*/ 310 w 10000"/>
                  <a:gd name="connsiteY201" fmla="*/ 4067 h 9991"/>
                  <a:gd name="connsiteX202" fmla="*/ 355 w 10000"/>
                  <a:gd name="connsiteY202" fmla="*/ 3996 h 9991"/>
                  <a:gd name="connsiteX203" fmla="*/ 390 w 10000"/>
                  <a:gd name="connsiteY203" fmla="*/ 3951 h 9991"/>
                  <a:gd name="connsiteX204" fmla="*/ 435 w 10000"/>
                  <a:gd name="connsiteY204" fmla="*/ 3914 h 9991"/>
                  <a:gd name="connsiteX205" fmla="*/ 515 w 10000"/>
                  <a:gd name="connsiteY205" fmla="*/ 3885 h 9991"/>
                  <a:gd name="connsiteX206" fmla="*/ 615 w 10000"/>
                  <a:gd name="connsiteY206" fmla="*/ 3876 h 9991"/>
                  <a:gd name="connsiteX207" fmla="*/ 710 w 10000"/>
                  <a:gd name="connsiteY207" fmla="*/ 3858 h 9991"/>
                  <a:gd name="connsiteX208" fmla="*/ 810 w 10000"/>
                  <a:gd name="connsiteY208" fmla="*/ 3858 h 9991"/>
                  <a:gd name="connsiteX209" fmla="*/ 895 w 10000"/>
                  <a:gd name="connsiteY209" fmla="*/ 3876 h 9991"/>
                  <a:gd name="connsiteX210" fmla="*/ 960 w 10000"/>
                  <a:gd name="connsiteY210" fmla="*/ 3885 h 9991"/>
                  <a:gd name="connsiteX211" fmla="*/ 1021 w 10000"/>
                  <a:gd name="connsiteY211" fmla="*/ 3876 h 9991"/>
                  <a:gd name="connsiteX212" fmla="*/ 1086 w 10000"/>
                  <a:gd name="connsiteY212" fmla="*/ 3814 h 9991"/>
                  <a:gd name="connsiteX213" fmla="*/ 1161 w 10000"/>
                  <a:gd name="connsiteY213" fmla="*/ 3733 h 9991"/>
                  <a:gd name="connsiteX214" fmla="*/ 1231 w 10000"/>
                  <a:gd name="connsiteY214" fmla="*/ 3626 h 9991"/>
                  <a:gd name="connsiteX215" fmla="*/ 1306 w 10000"/>
                  <a:gd name="connsiteY215" fmla="*/ 3535 h 9991"/>
                  <a:gd name="connsiteX216" fmla="*/ 1366 w 10000"/>
                  <a:gd name="connsiteY216" fmla="*/ 3446 h 9991"/>
                  <a:gd name="connsiteX217" fmla="*/ 1416 w 10000"/>
                  <a:gd name="connsiteY217" fmla="*/ 3401 h 9991"/>
                  <a:gd name="connsiteX218" fmla="*/ 1481 w 10000"/>
                  <a:gd name="connsiteY218" fmla="*/ 3339 h 9991"/>
                  <a:gd name="connsiteX219" fmla="*/ 1556 w 10000"/>
                  <a:gd name="connsiteY219" fmla="*/ 3285 h 9991"/>
                  <a:gd name="connsiteX220" fmla="*/ 1626 w 10000"/>
                  <a:gd name="connsiteY220" fmla="*/ 3223 h 9991"/>
                  <a:gd name="connsiteX221" fmla="*/ 1691 w 10000"/>
                  <a:gd name="connsiteY221" fmla="*/ 3169 h 9991"/>
                  <a:gd name="connsiteX222" fmla="*/ 1751 w 10000"/>
                  <a:gd name="connsiteY222" fmla="*/ 3134 h 9991"/>
                  <a:gd name="connsiteX223" fmla="*/ 1791 w 10000"/>
                  <a:gd name="connsiteY223" fmla="*/ 3098 h 9991"/>
                  <a:gd name="connsiteX224" fmla="*/ 1806 w 10000"/>
                  <a:gd name="connsiteY224" fmla="*/ 3089 h 9991"/>
                  <a:gd name="connsiteX225" fmla="*/ 1806 w 10000"/>
                  <a:gd name="connsiteY225" fmla="*/ 3062 h 9991"/>
                  <a:gd name="connsiteX226" fmla="*/ 1796 w 10000"/>
                  <a:gd name="connsiteY226" fmla="*/ 2999 h 9991"/>
                  <a:gd name="connsiteX227" fmla="*/ 1791 w 10000"/>
                  <a:gd name="connsiteY227" fmla="*/ 2910 h 9991"/>
                  <a:gd name="connsiteX228" fmla="*/ 1791 w 10000"/>
                  <a:gd name="connsiteY228" fmla="*/ 2811 h 9991"/>
                  <a:gd name="connsiteX229" fmla="*/ 1796 w 10000"/>
                  <a:gd name="connsiteY229" fmla="*/ 2736 h 9991"/>
                  <a:gd name="connsiteX230" fmla="*/ 1811 w 10000"/>
                  <a:gd name="connsiteY230" fmla="*/ 2638 h 9991"/>
                  <a:gd name="connsiteX231" fmla="*/ 1826 w 10000"/>
                  <a:gd name="connsiteY231" fmla="*/ 2485 h 9991"/>
                  <a:gd name="connsiteX232" fmla="*/ 1846 w 10000"/>
                  <a:gd name="connsiteY232" fmla="*/ 2307 h 9991"/>
                  <a:gd name="connsiteX233" fmla="*/ 1871 w 10000"/>
                  <a:gd name="connsiteY233" fmla="*/ 2100 h 9991"/>
                  <a:gd name="connsiteX234" fmla="*/ 1896 w 10000"/>
                  <a:gd name="connsiteY234" fmla="*/ 1912 h 9991"/>
                  <a:gd name="connsiteX235" fmla="*/ 1916 w 10000"/>
                  <a:gd name="connsiteY235" fmla="*/ 1725 h 9991"/>
                  <a:gd name="connsiteX236" fmla="*/ 1936 w 10000"/>
                  <a:gd name="connsiteY236" fmla="*/ 1559 h 9991"/>
                  <a:gd name="connsiteX237" fmla="*/ 1956 w 10000"/>
                  <a:gd name="connsiteY237" fmla="*/ 1435 h 9991"/>
                  <a:gd name="connsiteX238" fmla="*/ 1971 w 10000"/>
                  <a:gd name="connsiteY238" fmla="*/ 1336 h 9991"/>
                  <a:gd name="connsiteX239" fmla="*/ 1971 w 10000"/>
                  <a:gd name="connsiteY239" fmla="*/ 1309 h 9991"/>
                  <a:gd name="connsiteX240" fmla="*/ 2006 w 10000"/>
                  <a:gd name="connsiteY240" fmla="*/ 1273 h 9991"/>
                  <a:gd name="connsiteX241" fmla="*/ 2076 w 10000"/>
                  <a:gd name="connsiteY241" fmla="*/ 1247 h 9991"/>
                  <a:gd name="connsiteX242" fmla="*/ 2166 w 10000"/>
                  <a:gd name="connsiteY242" fmla="*/ 1184 h 9991"/>
                  <a:gd name="connsiteX243" fmla="*/ 2286 w 10000"/>
                  <a:gd name="connsiteY243" fmla="*/ 1140 h 9991"/>
                  <a:gd name="connsiteX244" fmla="*/ 2421 w 10000"/>
                  <a:gd name="connsiteY244" fmla="*/ 1069 h 9991"/>
                  <a:gd name="connsiteX245" fmla="*/ 2566 w 10000"/>
                  <a:gd name="connsiteY245" fmla="*/ 997 h 9991"/>
                  <a:gd name="connsiteX246" fmla="*/ 2716 w 10000"/>
                  <a:gd name="connsiteY246" fmla="*/ 934 h 9991"/>
                  <a:gd name="connsiteX247" fmla="*/ 2871 w 10000"/>
                  <a:gd name="connsiteY247" fmla="*/ 863 h 9991"/>
                  <a:gd name="connsiteX248" fmla="*/ 3022 w 10000"/>
                  <a:gd name="connsiteY248" fmla="*/ 800 h 9991"/>
                  <a:gd name="connsiteX249" fmla="*/ 3152 w 10000"/>
                  <a:gd name="connsiteY249" fmla="*/ 737 h 9991"/>
                  <a:gd name="connsiteX250" fmla="*/ 3277 w 10000"/>
                  <a:gd name="connsiteY250" fmla="*/ 692 h 9991"/>
                  <a:gd name="connsiteX251" fmla="*/ 3377 w 10000"/>
                  <a:gd name="connsiteY251" fmla="*/ 638 h 9991"/>
                  <a:gd name="connsiteX252" fmla="*/ 3447 w 10000"/>
                  <a:gd name="connsiteY252" fmla="*/ 612 h 9991"/>
                  <a:gd name="connsiteX253" fmla="*/ 3487 w 10000"/>
                  <a:gd name="connsiteY253" fmla="*/ 585 h 9991"/>
                  <a:gd name="connsiteX254" fmla="*/ 3532 w 10000"/>
                  <a:gd name="connsiteY254" fmla="*/ 554 h 9991"/>
                  <a:gd name="connsiteX255" fmla="*/ 3612 w 10000"/>
                  <a:gd name="connsiteY255" fmla="*/ 518 h 9991"/>
                  <a:gd name="connsiteX256" fmla="*/ 3712 w 10000"/>
                  <a:gd name="connsiteY256" fmla="*/ 483 h 9991"/>
                  <a:gd name="connsiteX257" fmla="*/ 3822 w 10000"/>
                  <a:gd name="connsiteY257" fmla="*/ 447 h 9991"/>
                  <a:gd name="connsiteX258" fmla="*/ 3942 w 10000"/>
                  <a:gd name="connsiteY258" fmla="*/ 403 h 9991"/>
                  <a:gd name="connsiteX259" fmla="*/ 4062 w 10000"/>
                  <a:gd name="connsiteY259" fmla="*/ 367 h 9991"/>
                  <a:gd name="connsiteX260" fmla="*/ 4167 w 10000"/>
                  <a:gd name="connsiteY260" fmla="*/ 331 h 9991"/>
                  <a:gd name="connsiteX261" fmla="*/ 4242 w 10000"/>
                  <a:gd name="connsiteY261" fmla="*/ 314 h 9991"/>
                  <a:gd name="connsiteX262" fmla="*/ 4302 w 10000"/>
                  <a:gd name="connsiteY262" fmla="*/ 286 h 9991"/>
                  <a:gd name="connsiteX263" fmla="*/ 4322 w 10000"/>
                  <a:gd name="connsiteY263" fmla="*/ 286 h 9991"/>
                  <a:gd name="connsiteX264" fmla="*/ 4342 w 10000"/>
                  <a:gd name="connsiteY264" fmla="*/ 276 h 9991"/>
                  <a:gd name="connsiteX265" fmla="*/ 4387 w 10000"/>
                  <a:gd name="connsiteY265" fmla="*/ 240 h 9991"/>
                  <a:gd name="connsiteX266" fmla="*/ 4462 w 10000"/>
                  <a:gd name="connsiteY266" fmla="*/ 196 h 9991"/>
                  <a:gd name="connsiteX267" fmla="*/ 4547 w 10000"/>
                  <a:gd name="connsiteY267" fmla="*/ 142 h 9991"/>
                  <a:gd name="connsiteX268" fmla="*/ 4652 w 10000"/>
                  <a:gd name="connsiteY268" fmla="*/ 89 h 9991"/>
                  <a:gd name="connsiteX269" fmla="*/ 4762 w 10000"/>
                  <a:gd name="connsiteY269" fmla="*/ 53 h 9991"/>
                  <a:gd name="connsiteX270" fmla="*/ 4867 w 10000"/>
                  <a:gd name="connsiteY270" fmla="*/ 18 h 9991"/>
                  <a:gd name="connsiteX271" fmla="*/ 4982 w 10000"/>
                  <a:gd name="connsiteY271" fmla="*/ 0 h 9991"/>
                  <a:gd name="connsiteX0" fmla="*/ 4982 w 10000"/>
                  <a:gd name="connsiteY0" fmla="*/ 0 h 9983"/>
                  <a:gd name="connsiteX1" fmla="*/ 5078 w 10000"/>
                  <a:gd name="connsiteY1" fmla="*/ 18 h 9983"/>
                  <a:gd name="connsiteX2" fmla="*/ 5158 w 10000"/>
                  <a:gd name="connsiteY2" fmla="*/ 71 h 9983"/>
                  <a:gd name="connsiteX3" fmla="*/ 5223 w 10000"/>
                  <a:gd name="connsiteY3" fmla="*/ 160 h 9983"/>
                  <a:gd name="connsiteX4" fmla="*/ 5278 w 10000"/>
                  <a:gd name="connsiteY4" fmla="*/ 276 h 9983"/>
                  <a:gd name="connsiteX5" fmla="*/ 5318 w 10000"/>
                  <a:gd name="connsiteY5" fmla="*/ 394 h 9983"/>
                  <a:gd name="connsiteX6" fmla="*/ 5343 w 10000"/>
                  <a:gd name="connsiteY6" fmla="*/ 510 h 9983"/>
                  <a:gd name="connsiteX7" fmla="*/ 5358 w 10000"/>
                  <a:gd name="connsiteY7" fmla="*/ 630 h 9983"/>
                  <a:gd name="connsiteX8" fmla="*/ 5368 w 10000"/>
                  <a:gd name="connsiteY8" fmla="*/ 729 h 9983"/>
                  <a:gd name="connsiteX9" fmla="*/ 5368 w 10000"/>
                  <a:gd name="connsiteY9" fmla="*/ 801 h 9983"/>
                  <a:gd name="connsiteX10" fmla="*/ 5373 w 10000"/>
                  <a:gd name="connsiteY10" fmla="*/ 818 h 9983"/>
                  <a:gd name="connsiteX11" fmla="*/ 5388 w 10000"/>
                  <a:gd name="connsiteY11" fmla="*/ 809 h 9983"/>
                  <a:gd name="connsiteX12" fmla="*/ 5443 w 10000"/>
                  <a:gd name="connsiteY12" fmla="*/ 801 h 9983"/>
                  <a:gd name="connsiteX13" fmla="*/ 5508 w 10000"/>
                  <a:gd name="connsiteY13" fmla="*/ 774 h 9983"/>
                  <a:gd name="connsiteX14" fmla="*/ 5578 w 10000"/>
                  <a:gd name="connsiteY14" fmla="*/ 774 h 9983"/>
                  <a:gd name="connsiteX15" fmla="*/ 5643 w 10000"/>
                  <a:gd name="connsiteY15" fmla="*/ 783 h 9983"/>
                  <a:gd name="connsiteX16" fmla="*/ 5703 w 10000"/>
                  <a:gd name="connsiteY16" fmla="*/ 818 h 9983"/>
                  <a:gd name="connsiteX17" fmla="*/ 5748 w 10000"/>
                  <a:gd name="connsiteY17" fmla="*/ 864 h 9983"/>
                  <a:gd name="connsiteX18" fmla="*/ 5808 w 10000"/>
                  <a:gd name="connsiteY18" fmla="*/ 935 h 9983"/>
                  <a:gd name="connsiteX19" fmla="*/ 5873 w 10000"/>
                  <a:gd name="connsiteY19" fmla="*/ 1025 h 9983"/>
                  <a:gd name="connsiteX20" fmla="*/ 5933 w 10000"/>
                  <a:gd name="connsiteY20" fmla="*/ 1105 h 9983"/>
                  <a:gd name="connsiteX21" fmla="*/ 5988 w 10000"/>
                  <a:gd name="connsiteY21" fmla="*/ 1177 h 9983"/>
                  <a:gd name="connsiteX22" fmla="*/ 6018 w 10000"/>
                  <a:gd name="connsiteY22" fmla="*/ 1221 h 9983"/>
                  <a:gd name="connsiteX23" fmla="*/ 6033 w 10000"/>
                  <a:gd name="connsiteY23" fmla="*/ 1248 h 9983"/>
                  <a:gd name="connsiteX24" fmla="*/ 6123 w 10000"/>
                  <a:gd name="connsiteY24" fmla="*/ 1292 h 9983"/>
                  <a:gd name="connsiteX25" fmla="*/ 6238 w 10000"/>
                  <a:gd name="connsiteY25" fmla="*/ 1328 h 9983"/>
                  <a:gd name="connsiteX26" fmla="*/ 6373 w 10000"/>
                  <a:gd name="connsiteY26" fmla="*/ 1346 h 9983"/>
                  <a:gd name="connsiteX27" fmla="*/ 6533 w 10000"/>
                  <a:gd name="connsiteY27" fmla="*/ 1346 h 9983"/>
                  <a:gd name="connsiteX28" fmla="*/ 6698 w 10000"/>
                  <a:gd name="connsiteY28" fmla="*/ 1346 h 9983"/>
                  <a:gd name="connsiteX29" fmla="*/ 6868 w 10000"/>
                  <a:gd name="connsiteY29" fmla="*/ 1337 h 9983"/>
                  <a:gd name="connsiteX30" fmla="*/ 7039 w 10000"/>
                  <a:gd name="connsiteY30" fmla="*/ 1310 h 9983"/>
                  <a:gd name="connsiteX31" fmla="*/ 7204 w 10000"/>
                  <a:gd name="connsiteY31" fmla="*/ 1301 h 9983"/>
                  <a:gd name="connsiteX32" fmla="*/ 7349 w 10000"/>
                  <a:gd name="connsiteY32" fmla="*/ 1274 h 9983"/>
                  <a:gd name="connsiteX33" fmla="*/ 7479 w 10000"/>
                  <a:gd name="connsiteY33" fmla="*/ 1257 h 9983"/>
                  <a:gd name="connsiteX34" fmla="*/ 7589 w 10000"/>
                  <a:gd name="connsiteY34" fmla="*/ 1248 h 9983"/>
                  <a:gd name="connsiteX35" fmla="*/ 7664 w 10000"/>
                  <a:gd name="connsiteY35" fmla="*/ 1248 h 9983"/>
                  <a:gd name="connsiteX36" fmla="*/ 7709 w 10000"/>
                  <a:gd name="connsiteY36" fmla="*/ 1248 h 9983"/>
                  <a:gd name="connsiteX37" fmla="*/ 7754 w 10000"/>
                  <a:gd name="connsiteY37" fmla="*/ 1257 h 9983"/>
                  <a:gd name="connsiteX38" fmla="*/ 7839 w 10000"/>
                  <a:gd name="connsiteY38" fmla="*/ 1257 h 9983"/>
                  <a:gd name="connsiteX39" fmla="*/ 7964 w 10000"/>
                  <a:gd name="connsiteY39" fmla="*/ 1257 h 9983"/>
                  <a:gd name="connsiteX40" fmla="*/ 8104 w 10000"/>
                  <a:gd name="connsiteY40" fmla="*/ 1257 h 9983"/>
                  <a:gd name="connsiteX41" fmla="*/ 8264 w 10000"/>
                  <a:gd name="connsiteY41" fmla="*/ 1257 h 9983"/>
                  <a:gd name="connsiteX42" fmla="*/ 8419 w 10000"/>
                  <a:gd name="connsiteY42" fmla="*/ 1257 h 9983"/>
                  <a:gd name="connsiteX43" fmla="*/ 8569 w 10000"/>
                  <a:gd name="connsiteY43" fmla="*/ 1257 h 9983"/>
                  <a:gd name="connsiteX44" fmla="*/ 8709 w 10000"/>
                  <a:gd name="connsiteY44" fmla="*/ 1248 h 9983"/>
                  <a:gd name="connsiteX45" fmla="*/ 8829 w 10000"/>
                  <a:gd name="connsiteY45" fmla="*/ 1248 h 9983"/>
                  <a:gd name="connsiteX46" fmla="*/ 8914 w 10000"/>
                  <a:gd name="connsiteY46" fmla="*/ 1248 h 9983"/>
                  <a:gd name="connsiteX47" fmla="*/ 8959 w 10000"/>
                  <a:gd name="connsiteY47" fmla="*/ 1248 h 9983"/>
                  <a:gd name="connsiteX48" fmla="*/ 8999 w 10000"/>
                  <a:gd name="connsiteY48" fmla="*/ 1248 h 9983"/>
                  <a:gd name="connsiteX49" fmla="*/ 9070 w 10000"/>
                  <a:gd name="connsiteY49" fmla="*/ 1248 h 9983"/>
                  <a:gd name="connsiteX50" fmla="*/ 9170 w 10000"/>
                  <a:gd name="connsiteY50" fmla="*/ 1248 h 9983"/>
                  <a:gd name="connsiteX51" fmla="*/ 9290 w 10000"/>
                  <a:gd name="connsiteY51" fmla="*/ 1248 h 9983"/>
                  <a:gd name="connsiteX52" fmla="*/ 9405 w 10000"/>
                  <a:gd name="connsiteY52" fmla="*/ 1248 h 9983"/>
                  <a:gd name="connsiteX53" fmla="*/ 9635 w 10000"/>
                  <a:gd name="connsiteY53" fmla="*/ 1248 h 9983"/>
                  <a:gd name="connsiteX54" fmla="*/ 9720 w 10000"/>
                  <a:gd name="connsiteY54" fmla="*/ 1248 h 9983"/>
                  <a:gd name="connsiteX55" fmla="*/ 9780 w 10000"/>
                  <a:gd name="connsiteY55" fmla="*/ 1248 h 9983"/>
                  <a:gd name="connsiteX56" fmla="*/ 9800 w 10000"/>
                  <a:gd name="connsiteY56" fmla="*/ 1248 h 9983"/>
                  <a:gd name="connsiteX57" fmla="*/ 9815 w 10000"/>
                  <a:gd name="connsiteY57" fmla="*/ 1266 h 9983"/>
                  <a:gd name="connsiteX58" fmla="*/ 9840 w 10000"/>
                  <a:gd name="connsiteY58" fmla="*/ 1328 h 9983"/>
                  <a:gd name="connsiteX59" fmla="*/ 9880 w 10000"/>
                  <a:gd name="connsiteY59" fmla="*/ 1409 h 9983"/>
                  <a:gd name="connsiteX60" fmla="*/ 9920 w 10000"/>
                  <a:gd name="connsiteY60" fmla="*/ 1525 h 9983"/>
                  <a:gd name="connsiteX61" fmla="*/ 9960 w 10000"/>
                  <a:gd name="connsiteY61" fmla="*/ 1659 h 9983"/>
                  <a:gd name="connsiteX62" fmla="*/ 9990 w 10000"/>
                  <a:gd name="connsiteY62" fmla="*/ 1789 h 9983"/>
                  <a:gd name="connsiteX63" fmla="*/ 10000 w 10000"/>
                  <a:gd name="connsiteY63" fmla="*/ 1914 h 9983"/>
                  <a:gd name="connsiteX64" fmla="*/ 9985 w 10000"/>
                  <a:gd name="connsiteY64" fmla="*/ 2039 h 9983"/>
                  <a:gd name="connsiteX65" fmla="*/ 9945 w 10000"/>
                  <a:gd name="connsiteY65" fmla="*/ 2128 h 9983"/>
                  <a:gd name="connsiteX66" fmla="*/ 9880 w 10000"/>
                  <a:gd name="connsiteY66" fmla="*/ 2228 h 9983"/>
                  <a:gd name="connsiteX67" fmla="*/ 9795 w 10000"/>
                  <a:gd name="connsiteY67" fmla="*/ 2309 h 9983"/>
                  <a:gd name="connsiteX68" fmla="*/ 9695 w 10000"/>
                  <a:gd name="connsiteY68" fmla="*/ 2380 h 9983"/>
                  <a:gd name="connsiteX69" fmla="*/ 9595 w 10000"/>
                  <a:gd name="connsiteY69" fmla="*/ 2433 h 9983"/>
                  <a:gd name="connsiteX70" fmla="*/ 9505 w 10000"/>
                  <a:gd name="connsiteY70" fmla="*/ 2496 h 9983"/>
                  <a:gd name="connsiteX71" fmla="*/ 9435 w 10000"/>
                  <a:gd name="connsiteY71" fmla="*/ 2533 h 9983"/>
                  <a:gd name="connsiteX72" fmla="*/ 9380 w 10000"/>
                  <a:gd name="connsiteY72" fmla="*/ 2551 h 9983"/>
                  <a:gd name="connsiteX73" fmla="*/ 9360 w 10000"/>
                  <a:gd name="connsiteY73" fmla="*/ 2569 h 9983"/>
                  <a:gd name="connsiteX74" fmla="*/ 9615 w 10000"/>
                  <a:gd name="connsiteY74" fmla="*/ 2569 h 9983"/>
                  <a:gd name="connsiteX75" fmla="*/ 9750 w 10000"/>
                  <a:gd name="connsiteY75" fmla="*/ 3029 h 9983"/>
                  <a:gd name="connsiteX76" fmla="*/ 9670 w 10000"/>
                  <a:gd name="connsiteY76" fmla="*/ 3029 h 9983"/>
                  <a:gd name="connsiteX77" fmla="*/ 9570 w 10000"/>
                  <a:gd name="connsiteY77" fmla="*/ 3020 h 9983"/>
                  <a:gd name="connsiteX78" fmla="*/ 9460 w 10000"/>
                  <a:gd name="connsiteY78" fmla="*/ 2993 h 9983"/>
                  <a:gd name="connsiteX79" fmla="*/ 9330 w 10000"/>
                  <a:gd name="connsiteY79" fmla="*/ 2984 h 9983"/>
                  <a:gd name="connsiteX80" fmla="*/ 9185 w 10000"/>
                  <a:gd name="connsiteY80" fmla="*/ 2967 h 9983"/>
                  <a:gd name="connsiteX81" fmla="*/ 9030 w 10000"/>
                  <a:gd name="connsiteY81" fmla="*/ 2984 h 9983"/>
                  <a:gd name="connsiteX82" fmla="*/ 8884 w 10000"/>
                  <a:gd name="connsiteY82" fmla="*/ 3029 h 9983"/>
                  <a:gd name="connsiteX83" fmla="*/ 8789 w 10000"/>
                  <a:gd name="connsiteY83" fmla="*/ 3056 h 9983"/>
                  <a:gd name="connsiteX84" fmla="*/ 8654 w 10000"/>
                  <a:gd name="connsiteY84" fmla="*/ 3092 h 9983"/>
                  <a:gd name="connsiteX85" fmla="*/ 8484 w 10000"/>
                  <a:gd name="connsiteY85" fmla="*/ 3110 h 9983"/>
                  <a:gd name="connsiteX86" fmla="*/ 8279 w 10000"/>
                  <a:gd name="connsiteY86" fmla="*/ 3146 h 9983"/>
                  <a:gd name="connsiteX87" fmla="*/ 8059 w 10000"/>
                  <a:gd name="connsiteY87" fmla="*/ 3172 h 9983"/>
                  <a:gd name="connsiteX88" fmla="*/ 7819 w 10000"/>
                  <a:gd name="connsiteY88" fmla="*/ 3208 h 9983"/>
                  <a:gd name="connsiteX89" fmla="*/ 7574 w 10000"/>
                  <a:gd name="connsiteY89" fmla="*/ 3226 h 9983"/>
                  <a:gd name="connsiteX90" fmla="*/ 7324 w 10000"/>
                  <a:gd name="connsiteY90" fmla="*/ 3261 h 9983"/>
                  <a:gd name="connsiteX91" fmla="*/ 7074 w 10000"/>
                  <a:gd name="connsiteY91" fmla="*/ 3288 h 9983"/>
                  <a:gd name="connsiteX92" fmla="*/ 6833 w 10000"/>
                  <a:gd name="connsiteY92" fmla="*/ 3315 h 9983"/>
                  <a:gd name="connsiteX93" fmla="*/ 6613 w 10000"/>
                  <a:gd name="connsiteY93" fmla="*/ 3333 h 9983"/>
                  <a:gd name="connsiteX94" fmla="*/ 6413 w 10000"/>
                  <a:gd name="connsiteY94" fmla="*/ 3342 h 9983"/>
                  <a:gd name="connsiteX95" fmla="*/ 6248 w 10000"/>
                  <a:gd name="connsiteY95" fmla="*/ 3368 h 9983"/>
                  <a:gd name="connsiteX96" fmla="*/ 6118 w 10000"/>
                  <a:gd name="connsiteY96" fmla="*/ 3377 h 9983"/>
                  <a:gd name="connsiteX97" fmla="*/ 6033 w 10000"/>
                  <a:gd name="connsiteY97" fmla="*/ 3395 h 9983"/>
                  <a:gd name="connsiteX98" fmla="*/ 5928 w 10000"/>
                  <a:gd name="connsiteY98" fmla="*/ 3404 h 9983"/>
                  <a:gd name="connsiteX99" fmla="*/ 5808 w 10000"/>
                  <a:gd name="connsiteY99" fmla="*/ 3431 h 9983"/>
                  <a:gd name="connsiteX100" fmla="*/ 5693 w 10000"/>
                  <a:gd name="connsiteY100" fmla="*/ 3449 h 9983"/>
                  <a:gd name="connsiteX101" fmla="*/ 5578 w 10000"/>
                  <a:gd name="connsiteY101" fmla="*/ 3485 h 9983"/>
                  <a:gd name="connsiteX102" fmla="*/ 5473 w 10000"/>
                  <a:gd name="connsiteY102" fmla="*/ 3512 h 9983"/>
                  <a:gd name="connsiteX103" fmla="*/ 5383 w 10000"/>
                  <a:gd name="connsiteY103" fmla="*/ 3547 h 9983"/>
                  <a:gd name="connsiteX104" fmla="*/ 5308 w 10000"/>
                  <a:gd name="connsiteY104" fmla="*/ 3565 h 9983"/>
                  <a:gd name="connsiteX105" fmla="*/ 5263 w 10000"/>
                  <a:gd name="connsiteY105" fmla="*/ 3584 h 9983"/>
                  <a:gd name="connsiteX106" fmla="*/ 5243 w 10000"/>
                  <a:gd name="connsiteY106" fmla="*/ 3584 h 9983"/>
                  <a:gd name="connsiteX107" fmla="*/ 5213 w 10000"/>
                  <a:gd name="connsiteY107" fmla="*/ 3674 h 9983"/>
                  <a:gd name="connsiteX108" fmla="*/ 5158 w 10000"/>
                  <a:gd name="connsiteY108" fmla="*/ 3808 h 9983"/>
                  <a:gd name="connsiteX109" fmla="*/ 5088 w 10000"/>
                  <a:gd name="connsiteY109" fmla="*/ 3964 h 9983"/>
                  <a:gd name="connsiteX110" fmla="*/ 4992 w 10000"/>
                  <a:gd name="connsiteY110" fmla="*/ 4152 h 9983"/>
                  <a:gd name="connsiteX111" fmla="*/ 4887 w 10000"/>
                  <a:gd name="connsiteY111" fmla="*/ 4349 h 9983"/>
                  <a:gd name="connsiteX112" fmla="*/ 4777 w 10000"/>
                  <a:gd name="connsiteY112" fmla="*/ 4572 h 9983"/>
                  <a:gd name="connsiteX113" fmla="*/ 4652 w 10000"/>
                  <a:gd name="connsiteY113" fmla="*/ 4805 h 9983"/>
                  <a:gd name="connsiteX114" fmla="*/ 4522 w 10000"/>
                  <a:gd name="connsiteY114" fmla="*/ 5061 h 9983"/>
                  <a:gd name="connsiteX115" fmla="*/ 4387 w 10000"/>
                  <a:gd name="connsiteY115" fmla="*/ 5311 h 9983"/>
                  <a:gd name="connsiteX116" fmla="*/ 4252 w 10000"/>
                  <a:gd name="connsiteY116" fmla="*/ 5571 h 9983"/>
                  <a:gd name="connsiteX117" fmla="*/ 4112 w 10000"/>
                  <a:gd name="connsiteY117" fmla="*/ 5811 h 9983"/>
                  <a:gd name="connsiteX118" fmla="*/ 3982 w 10000"/>
                  <a:gd name="connsiteY118" fmla="*/ 6063 h 9983"/>
                  <a:gd name="connsiteX119" fmla="*/ 3857 w 10000"/>
                  <a:gd name="connsiteY119" fmla="*/ 6290 h 9983"/>
                  <a:gd name="connsiteX120" fmla="*/ 3737 w 10000"/>
                  <a:gd name="connsiteY120" fmla="*/ 6515 h 9983"/>
                  <a:gd name="connsiteX121" fmla="*/ 3627 w 10000"/>
                  <a:gd name="connsiteY121" fmla="*/ 6712 h 9983"/>
                  <a:gd name="connsiteX122" fmla="*/ 3527 w 10000"/>
                  <a:gd name="connsiteY122" fmla="*/ 6890 h 9983"/>
                  <a:gd name="connsiteX123" fmla="*/ 3447 w 10000"/>
                  <a:gd name="connsiteY123" fmla="*/ 7042 h 9983"/>
                  <a:gd name="connsiteX124" fmla="*/ 3382 w 10000"/>
                  <a:gd name="connsiteY124" fmla="*/ 7158 h 9983"/>
                  <a:gd name="connsiteX125" fmla="*/ 3337 w 10000"/>
                  <a:gd name="connsiteY125" fmla="*/ 7260 h 9983"/>
                  <a:gd name="connsiteX126" fmla="*/ 3312 w 10000"/>
                  <a:gd name="connsiteY126" fmla="*/ 7307 h 9983"/>
                  <a:gd name="connsiteX127" fmla="*/ 3282 w 10000"/>
                  <a:gd name="connsiteY127" fmla="*/ 7378 h 9983"/>
                  <a:gd name="connsiteX128" fmla="*/ 3232 w 10000"/>
                  <a:gd name="connsiteY128" fmla="*/ 7485 h 9983"/>
                  <a:gd name="connsiteX129" fmla="*/ 3172 w 10000"/>
                  <a:gd name="connsiteY129" fmla="*/ 7611 h 9983"/>
                  <a:gd name="connsiteX130" fmla="*/ 3102 w 10000"/>
                  <a:gd name="connsiteY130" fmla="*/ 7754 h 9983"/>
                  <a:gd name="connsiteX131" fmla="*/ 3027 w 10000"/>
                  <a:gd name="connsiteY131" fmla="*/ 7907 h 9983"/>
                  <a:gd name="connsiteX132" fmla="*/ 2956 w 10000"/>
                  <a:gd name="connsiteY132" fmla="*/ 8059 h 9983"/>
                  <a:gd name="connsiteX133" fmla="*/ 2881 w 10000"/>
                  <a:gd name="connsiteY133" fmla="*/ 8202 h 9983"/>
                  <a:gd name="connsiteX134" fmla="*/ 2821 w 10000"/>
                  <a:gd name="connsiteY134" fmla="*/ 8318 h 9983"/>
                  <a:gd name="connsiteX135" fmla="*/ 2776 w 10000"/>
                  <a:gd name="connsiteY135" fmla="*/ 8412 h 9983"/>
                  <a:gd name="connsiteX136" fmla="*/ 2746 w 10000"/>
                  <a:gd name="connsiteY136" fmla="*/ 8475 h 9983"/>
                  <a:gd name="connsiteX137" fmla="*/ 2726 w 10000"/>
                  <a:gd name="connsiteY137" fmla="*/ 8546 h 9983"/>
                  <a:gd name="connsiteX138" fmla="*/ 2706 w 10000"/>
                  <a:gd name="connsiteY138" fmla="*/ 8672 h 9983"/>
                  <a:gd name="connsiteX139" fmla="*/ 2686 w 10000"/>
                  <a:gd name="connsiteY139" fmla="*/ 8850 h 9983"/>
                  <a:gd name="connsiteX140" fmla="*/ 2671 w 10000"/>
                  <a:gd name="connsiteY140" fmla="*/ 9046 h 9983"/>
                  <a:gd name="connsiteX141" fmla="*/ 2661 w 10000"/>
                  <a:gd name="connsiteY141" fmla="*/ 9262 h 9983"/>
                  <a:gd name="connsiteX142" fmla="*/ 2651 w 10000"/>
                  <a:gd name="connsiteY142" fmla="*/ 9478 h 9983"/>
                  <a:gd name="connsiteX143" fmla="*/ 2646 w 10000"/>
                  <a:gd name="connsiteY143" fmla="*/ 9668 h 9983"/>
                  <a:gd name="connsiteX144" fmla="*/ 2641 w 10000"/>
                  <a:gd name="connsiteY144" fmla="*/ 9822 h 9983"/>
                  <a:gd name="connsiteX145" fmla="*/ 2631 w 10000"/>
                  <a:gd name="connsiteY145" fmla="*/ 9929 h 9983"/>
                  <a:gd name="connsiteX146" fmla="*/ 2631 w 10000"/>
                  <a:gd name="connsiteY146" fmla="*/ 9964 h 9983"/>
                  <a:gd name="connsiteX147" fmla="*/ 2631 w 10000"/>
                  <a:gd name="connsiteY147" fmla="*/ 9964 h 9983"/>
                  <a:gd name="connsiteX148" fmla="*/ 2646 w 10000"/>
                  <a:gd name="connsiteY148" fmla="*/ 9964 h 9983"/>
                  <a:gd name="connsiteX149" fmla="*/ 2651 w 10000"/>
                  <a:gd name="connsiteY149" fmla="*/ 9973 h 9983"/>
                  <a:gd name="connsiteX150" fmla="*/ 2671 w 10000"/>
                  <a:gd name="connsiteY150" fmla="*/ 9973 h 9983"/>
                  <a:gd name="connsiteX151" fmla="*/ 2686 w 10000"/>
                  <a:gd name="connsiteY151" fmla="*/ 9982 h 9983"/>
                  <a:gd name="connsiteX152" fmla="*/ 2711 w 10000"/>
                  <a:gd name="connsiteY152" fmla="*/ 9982 h 9983"/>
                  <a:gd name="connsiteX153" fmla="*/ 2646 w 10000"/>
                  <a:gd name="connsiteY153" fmla="*/ 9982 h 9983"/>
                  <a:gd name="connsiteX154" fmla="*/ 2561 w 10000"/>
                  <a:gd name="connsiteY154" fmla="*/ 9964 h 9983"/>
                  <a:gd name="connsiteX155" fmla="*/ 2401 w 10000"/>
                  <a:gd name="connsiteY155" fmla="*/ 9893 h 9983"/>
                  <a:gd name="connsiteX156" fmla="*/ 2266 w 10000"/>
                  <a:gd name="connsiteY156" fmla="*/ 9786 h 9983"/>
                  <a:gd name="connsiteX157" fmla="*/ 2161 w 10000"/>
                  <a:gd name="connsiteY157" fmla="*/ 9651 h 9983"/>
                  <a:gd name="connsiteX158" fmla="*/ 2066 w 10000"/>
                  <a:gd name="connsiteY158" fmla="*/ 9498 h 9983"/>
                  <a:gd name="connsiteX159" fmla="*/ 2001 w 10000"/>
                  <a:gd name="connsiteY159" fmla="*/ 9334 h 9983"/>
                  <a:gd name="connsiteX160" fmla="*/ 1951 w 10000"/>
                  <a:gd name="connsiteY160" fmla="*/ 9145 h 9983"/>
                  <a:gd name="connsiteX161" fmla="*/ 1911 w 10000"/>
                  <a:gd name="connsiteY161" fmla="*/ 8966 h 9983"/>
                  <a:gd name="connsiteX162" fmla="*/ 1881 w 10000"/>
                  <a:gd name="connsiteY162" fmla="*/ 8779 h 9983"/>
                  <a:gd name="connsiteX163" fmla="*/ 1871 w 10000"/>
                  <a:gd name="connsiteY163" fmla="*/ 8591 h 9983"/>
                  <a:gd name="connsiteX164" fmla="*/ 1861 w 10000"/>
                  <a:gd name="connsiteY164" fmla="*/ 8412 h 9983"/>
                  <a:gd name="connsiteX165" fmla="*/ 1861 w 10000"/>
                  <a:gd name="connsiteY165" fmla="*/ 8247 h 9983"/>
                  <a:gd name="connsiteX166" fmla="*/ 1871 w 10000"/>
                  <a:gd name="connsiteY166" fmla="*/ 8103 h 9983"/>
                  <a:gd name="connsiteX167" fmla="*/ 1881 w 10000"/>
                  <a:gd name="connsiteY167" fmla="*/ 7987 h 9983"/>
                  <a:gd name="connsiteX168" fmla="*/ 1891 w 10000"/>
                  <a:gd name="connsiteY168" fmla="*/ 7898 h 9983"/>
                  <a:gd name="connsiteX169" fmla="*/ 1896 w 10000"/>
                  <a:gd name="connsiteY169" fmla="*/ 7835 h 9983"/>
                  <a:gd name="connsiteX170" fmla="*/ 1896 w 10000"/>
                  <a:gd name="connsiteY170" fmla="*/ 7807 h 9983"/>
                  <a:gd name="connsiteX171" fmla="*/ 2191 w 10000"/>
                  <a:gd name="connsiteY171" fmla="*/ 7051 h 9983"/>
                  <a:gd name="connsiteX172" fmla="*/ 2186 w 10000"/>
                  <a:gd name="connsiteY172" fmla="*/ 7033 h 9983"/>
                  <a:gd name="connsiteX173" fmla="*/ 2161 w 10000"/>
                  <a:gd name="connsiteY173" fmla="*/ 6961 h 9983"/>
                  <a:gd name="connsiteX174" fmla="*/ 2126 w 10000"/>
                  <a:gd name="connsiteY174" fmla="*/ 6854 h 9983"/>
                  <a:gd name="connsiteX175" fmla="*/ 2081 w 10000"/>
                  <a:gd name="connsiteY175" fmla="*/ 6685 h 9983"/>
                  <a:gd name="connsiteX176" fmla="*/ 2041 w 10000"/>
                  <a:gd name="connsiteY176" fmla="*/ 6587 h 9983"/>
                  <a:gd name="connsiteX177" fmla="*/ 1971 w 10000"/>
                  <a:gd name="connsiteY177" fmla="*/ 6461 h 9983"/>
                  <a:gd name="connsiteX178" fmla="*/ 1871 w 10000"/>
                  <a:gd name="connsiteY178" fmla="*/ 6335 h 9983"/>
                  <a:gd name="connsiteX179" fmla="*/ 1751 w 10000"/>
                  <a:gd name="connsiteY179" fmla="*/ 6192 h 9983"/>
                  <a:gd name="connsiteX180" fmla="*/ 1621 w 10000"/>
                  <a:gd name="connsiteY180" fmla="*/ 6036 h 9983"/>
                  <a:gd name="connsiteX181" fmla="*/ 1471 w 10000"/>
                  <a:gd name="connsiteY181" fmla="*/ 5875 h 9983"/>
                  <a:gd name="connsiteX182" fmla="*/ 1311 w 10000"/>
                  <a:gd name="connsiteY182" fmla="*/ 5704 h 9983"/>
                  <a:gd name="connsiteX183" fmla="*/ 1146 w 10000"/>
                  <a:gd name="connsiteY183" fmla="*/ 5553 h 9983"/>
                  <a:gd name="connsiteX184" fmla="*/ 980 w 10000"/>
                  <a:gd name="connsiteY184" fmla="*/ 5393 h 9983"/>
                  <a:gd name="connsiteX185" fmla="*/ 815 w 10000"/>
                  <a:gd name="connsiteY185" fmla="*/ 5239 h 9983"/>
                  <a:gd name="connsiteX186" fmla="*/ 655 w 10000"/>
                  <a:gd name="connsiteY186" fmla="*/ 5088 h 9983"/>
                  <a:gd name="connsiteX187" fmla="*/ 510 w 10000"/>
                  <a:gd name="connsiteY187" fmla="*/ 4948 h 9983"/>
                  <a:gd name="connsiteX188" fmla="*/ 370 w 10000"/>
                  <a:gd name="connsiteY188" fmla="*/ 4832 h 9983"/>
                  <a:gd name="connsiteX189" fmla="*/ 245 w 10000"/>
                  <a:gd name="connsiteY189" fmla="*/ 4715 h 9983"/>
                  <a:gd name="connsiteX190" fmla="*/ 145 w 10000"/>
                  <a:gd name="connsiteY190" fmla="*/ 4634 h 9983"/>
                  <a:gd name="connsiteX191" fmla="*/ 70 w 10000"/>
                  <a:gd name="connsiteY191" fmla="*/ 4563 h 9983"/>
                  <a:gd name="connsiteX192" fmla="*/ 20 w 10000"/>
                  <a:gd name="connsiteY192" fmla="*/ 4527 h 9983"/>
                  <a:gd name="connsiteX193" fmla="*/ 0 w 10000"/>
                  <a:gd name="connsiteY193" fmla="*/ 4518 h 9983"/>
                  <a:gd name="connsiteX194" fmla="*/ 15 w 10000"/>
                  <a:gd name="connsiteY194" fmla="*/ 4491 h 9983"/>
                  <a:gd name="connsiteX195" fmla="*/ 40 w 10000"/>
                  <a:gd name="connsiteY195" fmla="*/ 4456 h 9983"/>
                  <a:gd name="connsiteX196" fmla="*/ 90 w 10000"/>
                  <a:gd name="connsiteY196" fmla="*/ 4385 h 9983"/>
                  <a:gd name="connsiteX197" fmla="*/ 140 w 10000"/>
                  <a:gd name="connsiteY197" fmla="*/ 4313 h 9983"/>
                  <a:gd name="connsiteX198" fmla="*/ 200 w 10000"/>
                  <a:gd name="connsiteY198" fmla="*/ 4224 h 9983"/>
                  <a:gd name="connsiteX199" fmla="*/ 260 w 10000"/>
                  <a:gd name="connsiteY199" fmla="*/ 4143 h 9983"/>
                  <a:gd name="connsiteX200" fmla="*/ 310 w 10000"/>
                  <a:gd name="connsiteY200" fmla="*/ 4071 h 9983"/>
                  <a:gd name="connsiteX201" fmla="*/ 355 w 10000"/>
                  <a:gd name="connsiteY201" fmla="*/ 4000 h 9983"/>
                  <a:gd name="connsiteX202" fmla="*/ 390 w 10000"/>
                  <a:gd name="connsiteY202" fmla="*/ 3955 h 9983"/>
                  <a:gd name="connsiteX203" fmla="*/ 435 w 10000"/>
                  <a:gd name="connsiteY203" fmla="*/ 3918 h 9983"/>
                  <a:gd name="connsiteX204" fmla="*/ 515 w 10000"/>
                  <a:gd name="connsiteY204" fmla="*/ 3888 h 9983"/>
                  <a:gd name="connsiteX205" fmla="*/ 615 w 10000"/>
                  <a:gd name="connsiteY205" fmla="*/ 3879 h 9983"/>
                  <a:gd name="connsiteX206" fmla="*/ 710 w 10000"/>
                  <a:gd name="connsiteY206" fmla="*/ 3861 h 9983"/>
                  <a:gd name="connsiteX207" fmla="*/ 810 w 10000"/>
                  <a:gd name="connsiteY207" fmla="*/ 3861 h 9983"/>
                  <a:gd name="connsiteX208" fmla="*/ 895 w 10000"/>
                  <a:gd name="connsiteY208" fmla="*/ 3879 h 9983"/>
                  <a:gd name="connsiteX209" fmla="*/ 960 w 10000"/>
                  <a:gd name="connsiteY209" fmla="*/ 3888 h 9983"/>
                  <a:gd name="connsiteX210" fmla="*/ 1021 w 10000"/>
                  <a:gd name="connsiteY210" fmla="*/ 3879 h 9983"/>
                  <a:gd name="connsiteX211" fmla="*/ 1086 w 10000"/>
                  <a:gd name="connsiteY211" fmla="*/ 3817 h 9983"/>
                  <a:gd name="connsiteX212" fmla="*/ 1161 w 10000"/>
                  <a:gd name="connsiteY212" fmla="*/ 3736 h 9983"/>
                  <a:gd name="connsiteX213" fmla="*/ 1231 w 10000"/>
                  <a:gd name="connsiteY213" fmla="*/ 3629 h 9983"/>
                  <a:gd name="connsiteX214" fmla="*/ 1306 w 10000"/>
                  <a:gd name="connsiteY214" fmla="*/ 3538 h 9983"/>
                  <a:gd name="connsiteX215" fmla="*/ 1366 w 10000"/>
                  <a:gd name="connsiteY215" fmla="*/ 3449 h 9983"/>
                  <a:gd name="connsiteX216" fmla="*/ 1416 w 10000"/>
                  <a:gd name="connsiteY216" fmla="*/ 3404 h 9983"/>
                  <a:gd name="connsiteX217" fmla="*/ 1481 w 10000"/>
                  <a:gd name="connsiteY217" fmla="*/ 3342 h 9983"/>
                  <a:gd name="connsiteX218" fmla="*/ 1556 w 10000"/>
                  <a:gd name="connsiteY218" fmla="*/ 3288 h 9983"/>
                  <a:gd name="connsiteX219" fmla="*/ 1626 w 10000"/>
                  <a:gd name="connsiteY219" fmla="*/ 3226 h 9983"/>
                  <a:gd name="connsiteX220" fmla="*/ 1691 w 10000"/>
                  <a:gd name="connsiteY220" fmla="*/ 3172 h 9983"/>
                  <a:gd name="connsiteX221" fmla="*/ 1751 w 10000"/>
                  <a:gd name="connsiteY221" fmla="*/ 3137 h 9983"/>
                  <a:gd name="connsiteX222" fmla="*/ 1791 w 10000"/>
                  <a:gd name="connsiteY222" fmla="*/ 3101 h 9983"/>
                  <a:gd name="connsiteX223" fmla="*/ 1806 w 10000"/>
                  <a:gd name="connsiteY223" fmla="*/ 3092 h 9983"/>
                  <a:gd name="connsiteX224" fmla="*/ 1806 w 10000"/>
                  <a:gd name="connsiteY224" fmla="*/ 3065 h 9983"/>
                  <a:gd name="connsiteX225" fmla="*/ 1796 w 10000"/>
                  <a:gd name="connsiteY225" fmla="*/ 3002 h 9983"/>
                  <a:gd name="connsiteX226" fmla="*/ 1791 w 10000"/>
                  <a:gd name="connsiteY226" fmla="*/ 2913 h 9983"/>
                  <a:gd name="connsiteX227" fmla="*/ 1791 w 10000"/>
                  <a:gd name="connsiteY227" fmla="*/ 2814 h 9983"/>
                  <a:gd name="connsiteX228" fmla="*/ 1796 w 10000"/>
                  <a:gd name="connsiteY228" fmla="*/ 2738 h 9983"/>
                  <a:gd name="connsiteX229" fmla="*/ 1811 w 10000"/>
                  <a:gd name="connsiteY229" fmla="*/ 2640 h 9983"/>
                  <a:gd name="connsiteX230" fmla="*/ 1826 w 10000"/>
                  <a:gd name="connsiteY230" fmla="*/ 2487 h 9983"/>
                  <a:gd name="connsiteX231" fmla="*/ 1846 w 10000"/>
                  <a:gd name="connsiteY231" fmla="*/ 2309 h 9983"/>
                  <a:gd name="connsiteX232" fmla="*/ 1871 w 10000"/>
                  <a:gd name="connsiteY232" fmla="*/ 2102 h 9983"/>
                  <a:gd name="connsiteX233" fmla="*/ 1896 w 10000"/>
                  <a:gd name="connsiteY233" fmla="*/ 1914 h 9983"/>
                  <a:gd name="connsiteX234" fmla="*/ 1916 w 10000"/>
                  <a:gd name="connsiteY234" fmla="*/ 1727 h 9983"/>
                  <a:gd name="connsiteX235" fmla="*/ 1936 w 10000"/>
                  <a:gd name="connsiteY235" fmla="*/ 1560 h 9983"/>
                  <a:gd name="connsiteX236" fmla="*/ 1956 w 10000"/>
                  <a:gd name="connsiteY236" fmla="*/ 1436 h 9983"/>
                  <a:gd name="connsiteX237" fmla="*/ 1971 w 10000"/>
                  <a:gd name="connsiteY237" fmla="*/ 1337 h 9983"/>
                  <a:gd name="connsiteX238" fmla="*/ 1971 w 10000"/>
                  <a:gd name="connsiteY238" fmla="*/ 1310 h 9983"/>
                  <a:gd name="connsiteX239" fmla="*/ 2006 w 10000"/>
                  <a:gd name="connsiteY239" fmla="*/ 1274 h 9983"/>
                  <a:gd name="connsiteX240" fmla="*/ 2076 w 10000"/>
                  <a:gd name="connsiteY240" fmla="*/ 1248 h 9983"/>
                  <a:gd name="connsiteX241" fmla="*/ 2166 w 10000"/>
                  <a:gd name="connsiteY241" fmla="*/ 1185 h 9983"/>
                  <a:gd name="connsiteX242" fmla="*/ 2286 w 10000"/>
                  <a:gd name="connsiteY242" fmla="*/ 1141 h 9983"/>
                  <a:gd name="connsiteX243" fmla="*/ 2421 w 10000"/>
                  <a:gd name="connsiteY243" fmla="*/ 1070 h 9983"/>
                  <a:gd name="connsiteX244" fmla="*/ 2566 w 10000"/>
                  <a:gd name="connsiteY244" fmla="*/ 998 h 9983"/>
                  <a:gd name="connsiteX245" fmla="*/ 2716 w 10000"/>
                  <a:gd name="connsiteY245" fmla="*/ 935 h 9983"/>
                  <a:gd name="connsiteX246" fmla="*/ 2871 w 10000"/>
                  <a:gd name="connsiteY246" fmla="*/ 864 h 9983"/>
                  <a:gd name="connsiteX247" fmla="*/ 3022 w 10000"/>
                  <a:gd name="connsiteY247" fmla="*/ 801 h 9983"/>
                  <a:gd name="connsiteX248" fmla="*/ 3152 w 10000"/>
                  <a:gd name="connsiteY248" fmla="*/ 738 h 9983"/>
                  <a:gd name="connsiteX249" fmla="*/ 3277 w 10000"/>
                  <a:gd name="connsiteY249" fmla="*/ 693 h 9983"/>
                  <a:gd name="connsiteX250" fmla="*/ 3377 w 10000"/>
                  <a:gd name="connsiteY250" fmla="*/ 639 h 9983"/>
                  <a:gd name="connsiteX251" fmla="*/ 3447 w 10000"/>
                  <a:gd name="connsiteY251" fmla="*/ 613 h 9983"/>
                  <a:gd name="connsiteX252" fmla="*/ 3487 w 10000"/>
                  <a:gd name="connsiteY252" fmla="*/ 586 h 9983"/>
                  <a:gd name="connsiteX253" fmla="*/ 3532 w 10000"/>
                  <a:gd name="connsiteY253" fmla="*/ 554 h 9983"/>
                  <a:gd name="connsiteX254" fmla="*/ 3612 w 10000"/>
                  <a:gd name="connsiteY254" fmla="*/ 518 h 9983"/>
                  <a:gd name="connsiteX255" fmla="*/ 3712 w 10000"/>
                  <a:gd name="connsiteY255" fmla="*/ 483 h 9983"/>
                  <a:gd name="connsiteX256" fmla="*/ 3822 w 10000"/>
                  <a:gd name="connsiteY256" fmla="*/ 447 h 9983"/>
                  <a:gd name="connsiteX257" fmla="*/ 3942 w 10000"/>
                  <a:gd name="connsiteY257" fmla="*/ 403 h 9983"/>
                  <a:gd name="connsiteX258" fmla="*/ 4062 w 10000"/>
                  <a:gd name="connsiteY258" fmla="*/ 367 h 9983"/>
                  <a:gd name="connsiteX259" fmla="*/ 4167 w 10000"/>
                  <a:gd name="connsiteY259" fmla="*/ 331 h 9983"/>
                  <a:gd name="connsiteX260" fmla="*/ 4242 w 10000"/>
                  <a:gd name="connsiteY260" fmla="*/ 314 h 9983"/>
                  <a:gd name="connsiteX261" fmla="*/ 4302 w 10000"/>
                  <a:gd name="connsiteY261" fmla="*/ 286 h 9983"/>
                  <a:gd name="connsiteX262" fmla="*/ 4322 w 10000"/>
                  <a:gd name="connsiteY262" fmla="*/ 286 h 9983"/>
                  <a:gd name="connsiteX263" fmla="*/ 4342 w 10000"/>
                  <a:gd name="connsiteY263" fmla="*/ 276 h 9983"/>
                  <a:gd name="connsiteX264" fmla="*/ 4387 w 10000"/>
                  <a:gd name="connsiteY264" fmla="*/ 240 h 9983"/>
                  <a:gd name="connsiteX265" fmla="*/ 4462 w 10000"/>
                  <a:gd name="connsiteY265" fmla="*/ 196 h 9983"/>
                  <a:gd name="connsiteX266" fmla="*/ 4547 w 10000"/>
                  <a:gd name="connsiteY266" fmla="*/ 142 h 9983"/>
                  <a:gd name="connsiteX267" fmla="*/ 4652 w 10000"/>
                  <a:gd name="connsiteY267" fmla="*/ 89 h 9983"/>
                  <a:gd name="connsiteX268" fmla="*/ 4762 w 10000"/>
                  <a:gd name="connsiteY268" fmla="*/ 53 h 9983"/>
                  <a:gd name="connsiteX269" fmla="*/ 4867 w 10000"/>
                  <a:gd name="connsiteY269" fmla="*/ 18 h 9983"/>
                  <a:gd name="connsiteX270" fmla="*/ 4982 w 10000"/>
                  <a:gd name="connsiteY270" fmla="*/ 0 h 9983"/>
                  <a:gd name="connsiteX0" fmla="*/ 4982 w 10000"/>
                  <a:gd name="connsiteY0" fmla="*/ 0 h 9999"/>
                  <a:gd name="connsiteX1" fmla="*/ 5078 w 10000"/>
                  <a:gd name="connsiteY1" fmla="*/ 18 h 9999"/>
                  <a:gd name="connsiteX2" fmla="*/ 5158 w 10000"/>
                  <a:gd name="connsiteY2" fmla="*/ 71 h 9999"/>
                  <a:gd name="connsiteX3" fmla="*/ 5223 w 10000"/>
                  <a:gd name="connsiteY3" fmla="*/ 160 h 9999"/>
                  <a:gd name="connsiteX4" fmla="*/ 5278 w 10000"/>
                  <a:gd name="connsiteY4" fmla="*/ 276 h 9999"/>
                  <a:gd name="connsiteX5" fmla="*/ 5318 w 10000"/>
                  <a:gd name="connsiteY5" fmla="*/ 395 h 9999"/>
                  <a:gd name="connsiteX6" fmla="*/ 5343 w 10000"/>
                  <a:gd name="connsiteY6" fmla="*/ 511 h 9999"/>
                  <a:gd name="connsiteX7" fmla="*/ 5358 w 10000"/>
                  <a:gd name="connsiteY7" fmla="*/ 631 h 9999"/>
                  <a:gd name="connsiteX8" fmla="*/ 5368 w 10000"/>
                  <a:gd name="connsiteY8" fmla="*/ 730 h 9999"/>
                  <a:gd name="connsiteX9" fmla="*/ 5368 w 10000"/>
                  <a:gd name="connsiteY9" fmla="*/ 802 h 9999"/>
                  <a:gd name="connsiteX10" fmla="*/ 5373 w 10000"/>
                  <a:gd name="connsiteY10" fmla="*/ 819 h 9999"/>
                  <a:gd name="connsiteX11" fmla="*/ 5388 w 10000"/>
                  <a:gd name="connsiteY11" fmla="*/ 810 h 9999"/>
                  <a:gd name="connsiteX12" fmla="*/ 5443 w 10000"/>
                  <a:gd name="connsiteY12" fmla="*/ 802 h 9999"/>
                  <a:gd name="connsiteX13" fmla="*/ 5508 w 10000"/>
                  <a:gd name="connsiteY13" fmla="*/ 775 h 9999"/>
                  <a:gd name="connsiteX14" fmla="*/ 5578 w 10000"/>
                  <a:gd name="connsiteY14" fmla="*/ 775 h 9999"/>
                  <a:gd name="connsiteX15" fmla="*/ 5643 w 10000"/>
                  <a:gd name="connsiteY15" fmla="*/ 784 h 9999"/>
                  <a:gd name="connsiteX16" fmla="*/ 5703 w 10000"/>
                  <a:gd name="connsiteY16" fmla="*/ 819 h 9999"/>
                  <a:gd name="connsiteX17" fmla="*/ 5748 w 10000"/>
                  <a:gd name="connsiteY17" fmla="*/ 865 h 9999"/>
                  <a:gd name="connsiteX18" fmla="*/ 5808 w 10000"/>
                  <a:gd name="connsiteY18" fmla="*/ 937 h 9999"/>
                  <a:gd name="connsiteX19" fmla="*/ 5873 w 10000"/>
                  <a:gd name="connsiteY19" fmla="*/ 1027 h 9999"/>
                  <a:gd name="connsiteX20" fmla="*/ 5933 w 10000"/>
                  <a:gd name="connsiteY20" fmla="*/ 1107 h 9999"/>
                  <a:gd name="connsiteX21" fmla="*/ 5988 w 10000"/>
                  <a:gd name="connsiteY21" fmla="*/ 1179 h 9999"/>
                  <a:gd name="connsiteX22" fmla="*/ 6018 w 10000"/>
                  <a:gd name="connsiteY22" fmla="*/ 1223 h 9999"/>
                  <a:gd name="connsiteX23" fmla="*/ 6033 w 10000"/>
                  <a:gd name="connsiteY23" fmla="*/ 1250 h 9999"/>
                  <a:gd name="connsiteX24" fmla="*/ 6123 w 10000"/>
                  <a:gd name="connsiteY24" fmla="*/ 1294 h 9999"/>
                  <a:gd name="connsiteX25" fmla="*/ 6238 w 10000"/>
                  <a:gd name="connsiteY25" fmla="*/ 1330 h 9999"/>
                  <a:gd name="connsiteX26" fmla="*/ 6373 w 10000"/>
                  <a:gd name="connsiteY26" fmla="*/ 1348 h 9999"/>
                  <a:gd name="connsiteX27" fmla="*/ 6533 w 10000"/>
                  <a:gd name="connsiteY27" fmla="*/ 1348 h 9999"/>
                  <a:gd name="connsiteX28" fmla="*/ 6698 w 10000"/>
                  <a:gd name="connsiteY28" fmla="*/ 1348 h 9999"/>
                  <a:gd name="connsiteX29" fmla="*/ 6868 w 10000"/>
                  <a:gd name="connsiteY29" fmla="*/ 1339 h 9999"/>
                  <a:gd name="connsiteX30" fmla="*/ 7039 w 10000"/>
                  <a:gd name="connsiteY30" fmla="*/ 1312 h 9999"/>
                  <a:gd name="connsiteX31" fmla="*/ 7204 w 10000"/>
                  <a:gd name="connsiteY31" fmla="*/ 1303 h 9999"/>
                  <a:gd name="connsiteX32" fmla="*/ 7349 w 10000"/>
                  <a:gd name="connsiteY32" fmla="*/ 1276 h 9999"/>
                  <a:gd name="connsiteX33" fmla="*/ 7479 w 10000"/>
                  <a:gd name="connsiteY33" fmla="*/ 1259 h 9999"/>
                  <a:gd name="connsiteX34" fmla="*/ 7589 w 10000"/>
                  <a:gd name="connsiteY34" fmla="*/ 1250 h 9999"/>
                  <a:gd name="connsiteX35" fmla="*/ 7664 w 10000"/>
                  <a:gd name="connsiteY35" fmla="*/ 1250 h 9999"/>
                  <a:gd name="connsiteX36" fmla="*/ 7709 w 10000"/>
                  <a:gd name="connsiteY36" fmla="*/ 1250 h 9999"/>
                  <a:gd name="connsiteX37" fmla="*/ 7754 w 10000"/>
                  <a:gd name="connsiteY37" fmla="*/ 1259 h 9999"/>
                  <a:gd name="connsiteX38" fmla="*/ 7839 w 10000"/>
                  <a:gd name="connsiteY38" fmla="*/ 1259 h 9999"/>
                  <a:gd name="connsiteX39" fmla="*/ 7964 w 10000"/>
                  <a:gd name="connsiteY39" fmla="*/ 1259 h 9999"/>
                  <a:gd name="connsiteX40" fmla="*/ 8104 w 10000"/>
                  <a:gd name="connsiteY40" fmla="*/ 1259 h 9999"/>
                  <a:gd name="connsiteX41" fmla="*/ 8264 w 10000"/>
                  <a:gd name="connsiteY41" fmla="*/ 1259 h 9999"/>
                  <a:gd name="connsiteX42" fmla="*/ 8419 w 10000"/>
                  <a:gd name="connsiteY42" fmla="*/ 1259 h 9999"/>
                  <a:gd name="connsiteX43" fmla="*/ 8569 w 10000"/>
                  <a:gd name="connsiteY43" fmla="*/ 1259 h 9999"/>
                  <a:gd name="connsiteX44" fmla="*/ 8709 w 10000"/>
                  <a:gd name="connsiteY44" fmla="*/ 1250 h 9999"/>
                  <a:gd name="connsiteX45" fmla="*/ 8829 w 10000"/>
                  <a:gd name="connsiteY45" fmla="*/ 1250 h 9999"/>
                  <a:gd name="connsiteX46" fmla="*/ 8914 w 10000"/>
                  <a:gd name="connsiteY46" fmla="*/ 1250 h 9999"/>
                  <a:gd name="connsiteX47" fmla="*/ 8959 w 10000"/>
                  <a:gd name="connsiteY47" fmla="*/ 1250 h 9999"/>
                  <a:gd name="connsiteX48" fmla="*/ 8999 w 10000"/>
                  <a:gd name="connsiteY48" fmla="*/ 1250 h 9999"/>
                  <a:gd name="connsiteX49" fmla="*/ 9070 w 10000"/>
                  <a:gd name="connsiteY49" fmla="*/ 1250 h 9999"/>
                  <a:gd name="connsiteX50" fmla="*/ 9170 w 10000"/>
                  <a:gd name="connsiteY50" fmla="*/ 1250 h 9999"/>
                  <a:gd name="connsiteX51" fmla="*/ 9290 w 10000"/>
                  <a:gd name="connsiteY51" fmla="*/ 1250 h 9999"/>
                  <a:gd name="connsiteX52" fmla="*/ 9405 w 10000"/>
                  <a:gd name="connsiteY52" fmla="*/ 1250 h 9999"/>
                  <a:gd name="connsiteX53" fmla="*/ 9635 w 10000"/>
                  <a:gd name="connsiteY53" fmla="*/ 1250 h 9999"/>
                  <a:gd name="connsiteX54" fmla="*/ 9720 w 10000"/>
                  <a:gd name="connsiteY54" fmla="*/ 1250 h 9999"/>
                  <a:gd name="connsiteX55" fmla="*/ 9780 w 10000"/>
                  <a:gd name="connsiteY55" fmla="*/ 1250 h 9999"/>
                  <a:gd name="connsiteX56" fmla="*/ 9800 w 10000"/>
                  <a:gd name="connsiteY56" fmla="*/ 1250 h 9999"/>
                  <a:gd name="connsiteX57" fmla="*/ 9815 w 10000"/>
                  <a:gd name="connsiteY57" fmla="*/ 1268 h 9999"/>
                  <a:gd name="connsiteX58" fmla="*/ 9840 w 10000"/>
                  <a:gd name="connsiteY58" fmla="*/ 1330 h 9999"/>
                  <a:gd name="connsiteX59" fmla="*/ 9880 w 10000"/>
                  <a:gd name="connsiteY59" fmla="*/ 1411 h 9999"/>
                  <a:gd name="connsiteX60" fmla="*/ 9920 w 10000"/>
                  <a:gd name="connsiteY60" fmla="*/ 1528 h 9999"/>
                  <a:gd name="connsiteX61" fmla="*/ 9960 w 10000"/>
                  <a:gd name="connsiteY61" fmla="*/ 1662 h 9999"/>
                  <a:gd name="connsiteX62" fmla="*/ 9990 w 10000"/>
                  <a:gd name="connsiteY62" fmla="*/ 1792 h 9999"/>
                  <a:gd name="connsiteX63" fmla="*/ 10000 w 10000"/>
                  <a:gd name="connsiteY63" fmla="*/ 1917 h 9999"/>
                  <a:gd name="connsiteX64" fmla="*/ 9985 w 10000"/>
                  <a:gd name="connsiteY64" fmla="*/ 2042 h 9999"/>
                  <a:gd name="connsiteX65" fmla="*/ 9945 w 10000"/>
                  <a:gd name="connsiteY65" fmla="*/ 2132 h 9999"/>
                  <a:gd name="connsiteX66" fmla="*/ 9880 w 10000"/>
                  <a:gd name="connsiteY66" fmla="*/ 2232 h 9999"/>
                  <a:gd name="connsiteX67" fmla="*/ 9795 w 10000"/>
                  <a:gd name="connsiteY67" fmla="*/ 2313 h 9999"/>
                  <a:gd name="connsiteX68" fmla="*/ 9695 w 10000"/>
                  <a:gd name="connsiteY68" fmla="*/ 2384 h 9999"/>
                  <a:gd name="connsiteX69" fmla="*/ 9595 w 10000"/>
                  <a:gd name="connsiteY69" fmla="*/ 2437 h 9999"/>
                  <a:gd name="connsiteX70" fmla="*/ 9505 w 10000"/>
                  <a:gd name="connsiteY70" fmla="*/ 2500 h 9999"/>
                  <a:gd name="connsiteX71" fmla="*/ 9435 w 10000"/>
                  <a:gd name="connsiteY71" fmla="*/ 2537 h 9999"/>
                  <a:gd name="connsiteX72" fmla="*/ 9380 w 10000"/>
                  <a:gd name="connsiteY72" fmla="*/ 2555 h 9999"/>
                  <a:gd name="connsiteX73" fmla="*/ 9360 w 10000"/>
                  <a:gd name="connsiteY73" fmla="*/ 2573 h 9999"/>
                  <a:gd name="connsiteX74" fmla="*/ 9615 w 10000"/>
                  <a:gd name="connsiteY74" fmla="*/ 2573 h 9999"/>
                  <a:gd name="connsiteX75" fmla="*/ 9750 w 10000"/>
                  <a:gd name="connsiteY75" fmla="*/ 3034 h 9999"/>
                  <a:gd name="connsiteX76" fmla="*/ 9670 w 10000"/>
                  <a:gd name="connsiteY76" fmla="*/ 3034 h 9999"/>
                  <a:gd name="connsiteX77" fmla="*/ 9570 w 10000"/>
                  <a:gd name="connsiteY77" fmla="*/ 3025 h 9999"/>
                  <a:gd name="connsiteX78" fmla="*/ 9460 w 10000"/>
                  <a:gd name="connsiteY78" fmla="*/ 2998 h 9999"/>
                  <a:gd name="connsiteX79" fmla="*/ 9330 w 10000"/>
                  <a:gd name="connsiteY79" fmla="*/ 2989 h 9999"/>
                  <a:gd name="connsiteX80" fmla="*/ 9185 w 10000"/>
                  <a:gd name="connsiteY80" fmla="*/ 2972 h 9999"/>
                  <a:gd name="connsiteX81" fmla="*/ 9030 w 10000"/>
                  <a:gd name="connsiteY81" fmla="*/ 2989 h 9999"/>
                  <a:gd name="connsiteX82" fmla="*/ 8884 w 10000"/>
                  <a:gd name="connsiteY82" fmla="*/ 3034 h 9999"/>
                  <a:gd name="connsiteX83" fmla="*/ 8789 w 10000"/>
                  <a:gd name="connsiteY83" fmla="*/ 3061 h 9999"/>
                  <a:gd name="connsiteX84" fmla="*/ 8654 w 10000"/>
                  <a:gd name="connsiteY84" fmla="*/ 3097 h 9999"/>
                  <a:gd name="connsiteX85" fmla="*/ 8484 w 10000"/>
                  <a:gd name="connsiteY85" fmla="*/ 3115 h 9999"/>
                  <a:gd name="connsiteX86" fmla="*/ 8279 w 10000"/>
                  <a:gd name="connsiteY86" fmla="*/ 3151 h 9999"/>
                  <a:gd name="connsiteX87" fmla="*/ 8059 w 10000"/>
                  <a:gd name="connsiteY87" fmla="*/ 3177 h 9999"/>
                  <a:gd name="connsiteX88" fmla="*/ 7819 w 10000"/>
                  <a:gd name="connsiteY88" fmla="*/ 3213 h 9999"/>
                  <a:gd name="connsiteX89" fmla="*/ 7574 w 10000"/>
                  <a:gd name="connsiteY89" fmla="*/ 3231 h 9999"/>
                  <a:gd name="connsiteX90" fmla="*/ 7324 w 10000"/>
                  <a:gd name="connsiteY90" fmla="*/ 3267 h 9999"/>
                  <a:gd name="connsiteX91" fmla="*/ 7074 w 10000"/>
                  <a:gd name="connsiteY91" fmla="*/ 3294 h 9999"/>
                  <a:gd name="connsiteX92" fmla="*/ 6833 w 10000"/>
                  <a:gd name="connsiteY92" fmla="*/ 3321 h 9999"/>
                  <a:gd name="connsiteX93" fmla="*/ 6613 w 10000"/>
                  <a:gd name="connsiteY93" fmla="*/ 3339 h 9999"/>
                  <a:gd name="connsiteX94" fmla="*/ 6413 w 10000"/>
                  <a:gd name="connsiteY94" fmla="*/ 3348 h 9999"/>
                  <a:gd name="connsiteX95" fmla="*/ 6248 w 10000"/>
                  <a:gd name="connsiteY95" fmla="*/ 3374 h 9999"/>
                  <a:gd name="connsiteX96" fmla="*/ 6118 w 10000"/>
                  <a:gd name="connsiteY96" fmla="*/ 3383 h 9999"/>
                  <a:gd name="connsiteX97" fmla="*/ 6033 w 10000"/>
                  <a:gd name="connsiteY97" fmla="*/ 3401 h 9999"/>
                  <a:gd name="connsiteX98" fmla="*/ 5928 w 10000"/>
                  <a:gd name="connsiteY98" fmla="*/ 3410 h 9999"/>
                  <a:gd name="connsiteX99" fmla="*/ 5808 w 10000"/>
                  <a:gd name="connsiteY99" fmla="*/ 3437 h 9999"/>
                  <a:gd name="connsiteX100" fmla="*/ 5693 w 10000"/>
                  <a:gd name="connsiteY100" fmla="*/ 3455 h 9999"/>
                  <a:gd name="connsiteX101" fmla="*/ 5578 w 10000"/>
                  <a:gd name="connsiteY101" fmla="*/ 3491 h 9999"/>
                  <a:gd name="connsiteX102" fmla="*/ 5473 w 10000"/>
                  <a:gd name="connsiteY102" fmla="*/ 3518 h 9999"/>
                  <a:gd name="connsiteX103" fmla="*/ 5383 w 10000"/>
                  <a:gd name="connsiteY103" fmla="*/ 3553 h 9999"/>
                  <a:gd name="connsiteX104" fmla="*/ 5308 w 10000"/>
                  <a:gd name="connsiteY104" fmla="*/ 3571 h 9999"/>
                  <a:gd name="connsiteX105" fmla="*/ 5263 w 10000"/>
                  <a:gd name="connsiteY105" fmla="*/ 3590 h 9999"/>
                  <a:gd name="connsiteX106" fmla="*/ 5243 w 10000"/>
                  <a:gd name="connsiteY106" fmla="*/ 3590 h 9999"/>
                  <a:gd name="connsiteX107" fmla="*/ 5213 w 10000"/>
                  <a:gd name="connsiteY107" fmla="*/ 3680 h 9999"/>
                  <a:gd name="connsiteX108" fmla="*/ 5158 w 10000"/>
                  <a:gd name="connsiteY108" fmla="*/ 3814 h 9999"/>
                  <a:gd name="connsiteX109" fmla="*/ 5088 w 10000"/>
                  <a:gd name="connsiteY109" fmla="*/ 3971 h 9999"/>
                  <a:gd name="connsiteX110" fmla="*/ 4992 w 10000"/>
                  <a:gd name="connsiteY110" fmla="*/ 4159 h 9999"/>
                  <a:gd name="connsiteX111" fmla="*/ 4887 w 10000"/>
                  <a:gd name="connsiteY111" fmla="*/ 4356 h 9999"/>
                  <a:gd name="connsiteX112" fmla="*/ 4777 w 10000"/>
                  <a:gd name="connsiteY112" fmla="*/ 4580 h 9999"/>
                  <a:gd name="connsiteX113" fmla="*/ 4652 w 10000"/>
                  <a:gd name="connsiteY113" fmla="*/ 4813 h 9999"/>
                  <a:gd name="connsiteX114" fmla="*/ 4522 w 10000"/>
                  <a:gd name="connsiteY114" fmla="*/ 5070 h 9999"/>
                  <a:gd name="connsiteX115" fmla="*/ 4387 w 10000"/>
                  <a:gd name="connsiteY115" fmla="*/ 5320 h 9999"/>
                  <a:gd name="connsiteX116" fmla="*/ 4252 w 10000"/>
                  <a:gd name="connsiteY116" fmla="*/ 5580 h 9999"/>
                  <a:gd name="connsiteX117" fmla="*/ 4112 w 10000"/>
                  <a:gd name="connsiteY117" fmla="*/ 5821 h 9999"/>
                  <a:gd name="connsiteX118" fmla="*/ 3982 w 10000"/>
                  <a:gd name="connsiteY118" fmla="*/ 6073 h 9999"/>
                  <a:gd name="connsiteX119" fmla="*/ 3857 w 10000"/>
                  <a:gd name="connsiteY119" fmla="*/ 6301 h 9999"/>
                  <a:gd name="connsiteX120" fmla="*/ 3737 w 10000"/>
                  <a:gd name="connsiteY120" fmla="*/ 6526 h 9999"/>
                  <a:gd name="connsiteX121" fmla="*/ 3627 w 10000"/>
                  <a:gd name="connsiteY121" fmla="*/ 6723 h 9999"/>
                  <a:gd name="connsiteX122" fmla="*/ 3527 w 10000"/>
                  <a:gd name="connsiteY122" fmla="*/ 6902 h 9999"/>
                  <a:gd name="connsiteX123" fmla="*/ 3447 w 10000"/>
                  <a:gd name="connsiteY123" fmla="*/ 7054 h 9999"/>
                  <a:gd name="connsiteX124" fmla="*/ 3382 w 10000"/>
                  <a:gd name="connsiteY124" fmla="*/ 7170 h 9999"/>
                  <a:gd name="connsiteX125" fmla="*/ 3337 w 10000"/>
                  <a:gd name="connsiteY125" fmla="*/ 7272 h 9999"/>
                  <a:gd name="connsiteX126" fmla="*/ 3312 w 10000"/>
                  <a:gd name="connsiteY126" fmla="*/ 7319 h 9999"/>
                  <a:gd name="connsiteX127" fmla="*/ 3282 w 10000"/>
                  <a:gd name="connsiteY127" fmla="*/ 7391 h 9999"/>
                  <a:gd name="connsiteX128" fmla="*/ 3232 w 10000"/>
                  <a:gd name="connsiteY128" fmla="*/ 7498 h 9999"/>
                  <a:gd name="connsiteX129" fmla="*/ 3172 w 10000"/>
                  <a:gd name="connsiteY129" fmla="*/ 7624 h 9999"/>
                  <a:gd name="connsiteX130" fmla="*/ 3102 w 10000"/>
                  <a:gd name="connsiteY130" fmla="*/ 7767 h 9999"/>
                  <a:gd name="connsiteX131" fmla="*/ 3027 w 10000"/>
                  <a:gd name="connsiteY131" fmla="*/ 7920 h 9999"/>
                  <a:gd name="connsiteX132" fmla="*/ 2956 w 10000"/>
                  <a:gd name="connsiteY132" fmla="*/ 8073 h 9999"/>
                  <a:gd name="connsiteX133" fmla="*/ 2881 w 10000"/>
                  <a:gd name="connsiteY133" fmla="*/ 8216 h 9999"/>
                  <a:gd name="connsiteX134" fmla="*/ 2821 w 10000"/>
                  <a:gd name="connsiteY134" fmla="*/ 8332 h 9999"/>
                  <a:gd name="connsiteX135" fmla="*/ 2776 w 10000"/>
                  <a:gd name="connsiteY135" fmla="*/ 8426 h 9999"/>
                  <a:gd name="connsiteX136" fmla="*/ 2746 w 10000"/>
                  <a:gd name="connsiteY136" fmla="*/ 8489 h 9999"/>
                  <a:gd name="connsiteX137" fmla="*/ 2726 w 10000"/>
                  <a:gd name="connsiteY137" fmla="*/ 8561 h 9999"/>
                  <a:gd name="connsiteX138" fmla="*/ 2706 w 10000"/>
                  <a:gd name="connsiteY138" fmla="*/ 8687 h 9999"/>
                  <a:gd name="connsiteX139" fmla="*/ 2686 w 10000"/>
                  <a:gd name="connsiteY139" fmla="*/ 8865 h 9999"/>
                  <a:gd name="connsiteX140" fmla="*/ 2671 w 10000"/>
                  <a:gd name="connsiteY140" fmla="*/ 9061 h 9999"/>
                  <a:gd name="connsiteX141" fmla="*/ 2661 w 10000"/>
                  <a:gd name="connsiteY141" fmla="*/ 9278 h 9999"/>
                  <a:gd name="connsiteX142" fmla="*/ 2651 w 10000"/>
                  <a:gd name="connsiteY142" fmla="*/ 9494 h 9999"/>
                  <a:gd name="connsiteX143" fmla="*/ 2646 w 10000"/>
                  <a:gd name="connsiteY143" fmla="*/ 9684 h 9999"/>
                  <a:gd name="connsiteX144" fmla="*/ 2641 w 10000"/>
                  <a:gd name="connsiteY144" fmla="*/ 9839 h 9999"/>
                  <a:gd name="connsiteX145" fmla="*/ 2631 w 10000"/>
                  <a:gd name="connsiteY145" fmla="*/ 9946 h 9999"/>
                  <a:gd name="connsiteX146" fmla="*/ 2631 w 10000"/>
                  <a:gd name="connsiteY146" fmla="*/ 9981 h 9999"/>
                  <a:gd name="connsiteX147" fmla="*/ 2631 w 10000"/>
                  <a:gd name="connsiteY147" fmla="*/ 9981 h 9999"/>
                  <a:gd name="connsiteX148" fmla="*/ 2646 w 10000"/>
                  <a:gd name="connsiteY148" fmla="*/ 9981 h 9999"/>
                  <a:gd name="connsiteX149" fmla="*/ 2651 w 10000"/>
                  <a:gd name="connsiteY149" fmla="*/ 9990 h 9999"/>
                  <a:gd name="connsiteX150" fmla="*/ 2671 w 10000"/>
                  <a:gd name="connsiteY150" fmla="*/ 9990 h 9999"/>
                  <a:gd name="connsiteX151" fmla="*/ 2686 w 10000"/>
                  <a:gd name="connsiteY151" fmla="*/ 9999 h 9999"/>
                  <a:gd name="connsiteX152" fmla="*/ 2646 w 10000"/>
                  <a:gd name="connsiteY152" fmla="*/ 9999 h 9999"/>
                  <a:gd name="connsiteX153" fmla="*/ 2561 w 10000"/>
                  <a:gd name="connsiteY153" fmla="*/ 9981 h 9999"/>
                  <a:gd name="connsiteX154" fmla="*/ 2401 w 10000"/>
                  <a:gd name="connsiteY154" fmla="*/ 9910 h 9999"/>
                  <a:gd name="connsiteX155" fmla="*/ 2266 w 10000"/>
                  <a:gd name="connsiteY155" fmla="*/ 9803 h 9999"/>
                  <a:gd name="connsiteX156" fmla="*/ 2161 w 10000"/>
                  <a:gd name="connsiteY156" fmla="*/ 9667 h 9999"/>
                  <a:gd name="connsiteX157" fmla="*/ 2066 w 10000"/>
                  <a:gd name="connsiteY157" fmla="*/ 9514 h 9999"/>
                  <a:gd name="connsiteX158" fmla="*/ 2001 w 10000"/>
                  <a:gd name="connsiteY158" fmla="*/ 9350 h 9999"/>
                  <a:gd name="connsiteX159" fmla="*/ 1951 w 10000"/>
                  <a:gd name="connsiteY159" fmla="*/ 9161 h 9999"/>
                  <a:gd name="connsiteX160" fmla="*/ 1911 w 10000"/>
                  <a:gd name="connsiteY160" fmla="*/ 8981 h 9999"/>
                  <a:gd name="connsiteX161" fmla="*/ 1881 w 10000"/>
                  <a:gd name="connsiteY161" fmla="*/ 8794 h 9999"/>
                  <a:gd name="connsiteX162" fmla="*/ 1871 w 10000"/>
                  <a:gd name="connsiteY162" fmla="*/ 8606 h 9999"/>
                  <a:gd name="connsiteX163" fmla="*/ 1861 w 10000"/>
                  <a:gd name="connsiteY163" fmla="*/ 8426 h 9999"/>
                  <a:gd name="connsiteX164" fmla="*/ 1861 w 10000"/>
                  <a:gd name="connsiteY164" fmla="*/ 8261 h 9999"/>
                  <a:gd name="connsiteX165" fmla="*/ 1871 w 10000"/>
                  <a:gd name="connsiteY165" fmla="*/ 8117 h 9999"/>
                  <a:gd name="connsiteX166" fmla="*/ 1881 w 10000"/>
                  <a:gd name="connsiteY166" fmla="*/ 8001 h 9999"/>
                  <a:gd name="connsiteX167" fmla="*/ 1891 w 10000"/>
                  <a:gd name="connsiteY167" fmla="*/ 7911 h 9999"/>
                  <a:gd name="connsiteX168" fmla="*/ 1896 w 10000"/>
                  <a:gd name="connsiteY168" fmla="*/ 7848 h 9999"/>
                  <a:gd name="connsiteX169" fmla="*/ 1896 w 10000"/>
                  <a:gd name="connsiteY169" fmla="*/ 7820 h 9999"/>
                  <a:gd name="connsiteX170" fmla="*/ 2191 w 10000"/>
                  <a:gd name="connsiteY170" fmla="*/ 7063 h 9999"/>
                  <a:gd name="connsiteX171" fmla="*/ 2186 w 10000"/>
                  <a:gd name="connsiteY171" fmla="*/ 7045 h 9999"/>
                  <a:gd name="connsiteX172" fmla="*/ 2161 w 10000"/>
                  <a:gd name="connsiteY172" fmla="*/ 6973 h 9999"/>
                  <a:gd name="connsiteX173" fmla="*/ 2126 w 10000"/>
                  <a:gd name="connsiteY173" fmla="*/ 6866 h 9999"/>
                  <a:gd name="connsiteX174" fmla="*/ 2081 w 10000"/>
                  <a:gd name="connsiteY174" fmla="*/ 6696 h 9999"/>
                  <a:gd name="connsiteX175" fmla="*/ 2041 w 10000"/>
                  <a:gd name="connsiteY175" fmla="*/ 6598 h 9999"/>
                  <a:gd name="connsiteX176" fmla="*/ 1971 w 10000"/>
                  <a:gd name="connsiteY176" fmla="*/ 6472 h 9999"/>
                  <a:gd name="connsiteX177" fmla="*/ 1871 w 10000"/>
                  <a:gd name="connsiteY177" fmla="*/ 6346 h 9999"/>
                  <a:gd name="connsiteX178" fmla="*/ 1751 w 10000"/>
                  <a:gd name="connsiteY178" fmla="*/ 6203 h 9999"/>
                  <a:gd name="connsiteX179" fmla="*/ 1621 w 10000"/>
                  <a:gd name="connsiteY179" fmla="*/ 6046 h 9999"/>
                  <a:gd name="connsiteX180" fmla="*/ 1471 w 10000"/>
                  <a:gd name="connsiteY180" fmla="*/ 5885 h 9999"/>
                  <a:gd name="connsiteX181" fmla="*/ 1311 w 10000"/>
                  <a:gd name="connsiteY181" fmla="*/ 5714 h 9999"/>
                  <a:gd name="connsiteX182" fmla="*/ 1146 w 10000"/>
                  <a:gd name="connsiteY182" fmla="*/ 5562 h 9999"/>
                  <a:gd name="connsiteX183" fmla="*/ 980 w 10000"/>
                  <a:gd name="connsiteY183" fmla="*/ 5402 h 9999"/>
                  <a:gd name="connsiteX184" fmla="*/ 815 w 10000"/>
                  <a:gd name="connsiteY184" fmla="*/ 5248 h 9999"/>
                  <a:gd name="connsiteX185" fmla="*/ 655 w 10000"/>
                  <a:gd name="connsiteY185" fmla="*/ 5097 h 9999"/>
                  <a:gd name="connsiteX186" fmla="*/ 510 w 10000"/>
                  <a:gd name="connsiteY186" fmla="*/ 4956 h 9999"/>
                  <a:gd name="connsiteX187" fmla="*/ 370 w 10000"/>
                  <a:gd name="connsiteY187" fmla="*/ 4840 h 9999"/>
                  <a:gd name="connsiteX188" fmla="*/ 245 w 10000"/>
                  <a:gd name="connsiteY188" fmla="*/ 4723 h 9999"/>
                  <a:gd name="connsiteX189" fmla="*/ 145 w 10000"/>
                  <a:gd name="connsiteY189" fmla="*/ 4642 h 9999"/>
                  <a:gd name="connsiteX190" fmla="*/ 70 w 10000"/>
                  <a:gd name="connsiteY190" fmla="*/ 4571 h 9999"/>
                  <a:gd name="connsiteX191" fmla="*/ 20 w 10000"/>
                  <a:gd name="connsiteY191" fmla="*/ 4535 h 9999"/>
                  <a:gd name="connsiteX192" fmla="*/ 0 w 10000"/>
                  <a:gd name="connsiteY192" fmla="*/ 4526 h 9999"/>
                  <a:gd name="connsiteX193" fmla="*/ 15 w 10000"/>
                  <a:gd name="connsiteY193" fmla="*/ 4499 h 9999"/>
                  <a:gd name="connsiteX194" fmla="*/ 40 w 10000"/>
                  <a:gd name="connsiteY194" fmla="*/ 4464 h 9999"/>
                  <a:gd name="connsiteX195" fmla="*/ 90 w 10000"/>
                  <a:gd name="connsiteY195" fmla="*/ 4392 h 9999"/>
                  <a:gd name="connsiteX196" fmla="*/ 140 w 10000"/>
                  <a:gd name="connsiteY196" fmla="*/ 4320 h 9999"/>
                  <a:gd name="connsiteX197" fmla="*/ 200 w 10000"/>
                  <a:gd name="connsiteY197" fmla="*/ 4231 h 9999"/>
                  <a:gd name="connsiteX198" fmla="*/ 260 w 10000"/>
                  <a:gd name="connsiteY198" fmla="*/ 4150 h 9999"/>
                  <a:gd name="connsiteX199" fmla="*/ 310 w 10000"/>
                  <a:gd name="connsiteY199" fmla="*/ 4078 h 9999"/>
                  <a:gd name="connsiteX200" fmla="*/ 355 w 10000"/>
                  <a:gd name="connsiteY200" fmla="*/ 4007 h 9999"/>
                  <a:gd name="connsiteX201" fmla="*/ 390 w 10000"/>
                  <a:gd name="connsiteY201" fmla="*/ 3962 h 9999"/>
                  <a:gd name="connsiteX202" fmla="*/ 435 w 10000"/>
                  <a:gd name="connsiteY202" fmla="*/ 3925 h 9999"/>
                  <a:gd name="connsiteX203" fmla="*/ 515 w 10000"/>
                  <a:gd name="connsiteY203" fmla="*/ 3895 h 9999"/>
                  <a:gd name="connsiteX204" fmla="*/ 615 w 10000"/>
                  <a:gd name="connsiteY204" fmla="*/ 3886 h 9999"/>
                  <a:gd name="connsiteX205" fmla="*/ 710 w 10000"/>
                  <a:gd name="connsiteY205" fmla="*/ 3868 h 9999"/>
                  <a:gd name="connsiteX206" fmla="*/ 810 w 10000"/>
                  <a:gd name="connsiteY206" fmla="*/ 3868 h 9999"/>
                  <a:gd name="connsiteX207" fmla="*/ 895 w 10000"/>
                  <a:gd name="connsiteY207" fmla="*/ 3886 h 9999"/>
                  <a:gd name="connsiteX208" fmla="*/ 960 w 10000"/>
                  <a:gd name="connsiteY208" fmla="*/ 3895 h 9999"/>
                  <a:gd name="connsiteX209" fmla="*/ 1021 w 10000"/>
                  <a:gd name="connsiteY209" fmla="*/ 3886 h 9999"/>
                  <a:gd name="connsiteX210" fmla="*/ 1086 w 10000"/>
                  <a:gd name="connsiteY210" fmla="*/ 3823 h 9999"/>
                  <a:gd name="connsiteX211" fmla="*/ 1161 w 10000"/>
                  <a:gd name="connsiteY211" fmla="*/ 3742 h 9999"/>
                  <a:gd name="connsiteX212" fmla="*/ 1231 w 10000"/>
                  <a:gd name="connsiteY212" fmla="*/ 3635 h 9999"/>
                  <a:gd name="connsiteX213" fmla="*/ 1306 w 10000"/>
                  <a:gd name="connsiteY213" fmla="*/ 3544 h 9999"/>
                  <a:gd name="connsiteX214" fmla="*/ 1366 w 10000"/>
                  <a:gd name="connsiteY214" fmla="*/ 3455 h 9999"/>
                  <a:gd name="connsiteX215" fmla="*/ 1416 w 10000"/>
                  <a:gd name="connsiteY215" fmla="*/ 3410 h 9999"/>
                  <a:gd name="connsiteX216" fmla="*/ 1481 w 10000"/>
                  <a:gd name="connsiteY216" fmla="*/ 3348 h 9999"/>
                  <a:gd name="connsiteX217" fmla="*/ 1556 w 10000"/>
                  <a:gd name="connsiteY217" fmla="*/ 3294 h 9999"/>
                  <a:gd name="connsiteX218" fmla="*/ 1626 w 10000"/>
                  <a:gd name="connsiteY218" fmla="*/ 3231 h 9999"/>
                  <a:gd name="connsiteX219" fmla="*/ 1691 w 10000"/>
                  <a:gd name="connsiteY219" fmla="*/ 3177 h 9999"/>
                  <a:gd name="connsiteX220" fmla="*/ 1751 w 10000"/>
                  <a:gd name="connsiteY220" fmla="*/ 3142 h 9999"/>
                  <a:gd name="connsiteX221" fmla="*/ 1791 w 10000"/>
                  <a:gd name="connsiteY221" fmla="*/ 3106 h 9999"/>
                  <a:gd name="connsiteX222" fmla="*/ 1806 w 10000"/>
                  <a:gd name="connsiteY222" fmla="*/ 3097 h 9999"/>
                  <a:gd name="connsiteX223" fmla="*/ 1806 w 10000"/>
                  <a:gd name="connsiteY223" fmla="*/ 3070 h 9999"/>
                  <a:gd name="connsiteX224" fmla="*/ 1796 w 10000"/>
                  <a:gd name="connsiteY224" fmla="*/ 3007 h 9999"/>
                  <a:gd name="connsiteX225" fmla="*/ 1791 w 10000"/>
                  <a:gd name="connsiteY225" fmla="*/ 2918 h 9999"/>
                  <a:gd name="connsiteX226" fmla="*/ 1791 w 10000"/>
                  <a:gd name="connsiteY226" fmla="*/ 2819 h 9999"/>
                  <a:gd name="connsiteX227" fmla="*/ 1796 w 10000"/>
                  <a:gd name="connsiteY227" fmla="*/ 2743 h 9999"/>
                  <a:gd name="connsiteX228" fmla="*/ 1811 w 10000"/>
                  <a:gd name="connsiteY228" fmla="*/ 2644 h 9999"/>
                  <a:gd name="connsiteX229" fmla="*/ 1826 w 10000"/>
                  <a:gd name="connsiteY229" fmla="*/ 2491 h 9999"/>
                  <a:gd name="connsiteX230" fmla="*/ 1846 w 10000"/>
                  <a:gd name="connsiteY230" fmla="*/ 2313 h 9999"/>
                  <a:gd name="connsiteX231" fmla="*/ 1871 w 10000"/>
                  <a:gd name="connsiteY231" fmla="*/ 2106 h 9999"/>
                  <a:gd name="connsiteX232" fmla="*/ 1896 w 10000"/>
                  <a:gd name="connsiteY232" fmla="*/ 1917 h 9999"/>
                  <a:gd name="connsiteX233" fmla="*/ 1916 w 10000"/>
                  <a:gd name="connsiteY233" fmla="*/ 1730 h 9999"/>
                  <a:gd name="connsiteX234" fmla="*/ 1936 w 10000"/>
                  <a:gd name="connsiteY234" fmla="*/ 1563 h 9999"/>
                  <a:gd name="connsiteX235" fmla="*/ 1956 w 10000"/>
                  <a:gd name="connsiteY235" fmla="*/ 1438 h 9999"/>
                  <a:gd name="connsiteX236" fmla="*/ 1971 w 10000"/>
                  <a:gd name="connsiteY236" fmla="*/ 1339 h 9999"/>
                  <a:gd name="connsiteX237" fmla="*/ 1971 w 10000"/>
                  <a:gd name="connsiteY237" fmla="*/ 1312 h 9999"/>
                  <a:gd name="connsiteX238" fmla="*/ 2006 w 10000"/>
                  <a:gd name="connsiteY238" fmla="*/ 1276 h 9999"/>
                  <a:gd name="connsiteX239" fmla="*/ 2076 w 10000"/>
                  <a:gd name="connsiteY239" fmla="*/ 1250 h 9999"/>
                  <a:gd name="connsiteX240" fmla="*/ 2166 w 10000"/>
                  <a:gd name="connsiteY240" fmla="*/ 1187 h 9999"/>
                  <a:gd name="connsiteX241" fmla="*/ 2286 w 10000"/>
                  <a:gd name="connsiteY241" fmla="*/ 1143 h 9999"/>
                  <a:gd name="connsiteX242" fmla="*/ 2421 w 10000"/>
                  <a:gd name="connsiteY242" fmla="*/ 1072 h 9999"/>
                  <a:gd name="connsiteX243" fmla="*/ 2566 w 10000"/>
                  <a:gd name="connsiteY243" fmla="*/ 1000 h 9999"/>
                  <a:gd name="connsiteX244" fmla="*/ 2716 w 10000"/>
                  <a:gd name="connsiteY244" fmla="*/ 937 h 9999"/>
                  <a:gd name="connsiteX245" fmla="*/ 2871 w 10000"/>
                  <a:gd name="connsiteY245" fmla="*/ 865 h 9999"/>
                  <a:gd name="connsiteX246" fmla="*/ 3022 w 10000"/>
                  <a:gd name="connsiteY246" fmla="*/ 802 h 9999"/>
                  <a:gd name="connsiteX247" fmla="*/ 3152 w 10000"/>
                  <a:gd name="connsiteY247" fmla="*/ 739 h 9999"/>
                  <a:gd name="connsiteX248" fmla="*/ 3277 w 10000"/>
                  <a:gd name="connsiteY248" fmla="*/ 694 h 9999"/>
                  <a:gd name="connsiteX249" fmla="*/ 3377 w 10000"/>
                  <a:gd name="connsiteY249" fmla="*/ 640 h 9999"/>
                  <a:gd name="connsiteX250" fmla="*/ 3447 w 10000"/>
                  <a:gd name="connsiteY250" fmla="*/ 614 h 9999"/>
                  <a:gd name="connsiteX251" fmla="*/ 3487 w 10000"/>
                  <a:gd name="connsiteY251" fmla="*/ 587 h 9999"/>
                  <a:gd name="connsiteX252" fmla="*/ 3532 w 10000"/>
                  <a:gd name="connsiteY252" fmla="*/ 555 h 9999"/>
                  <a:gd name="connsiteX253" fmla="*/ 3612 w 10000"/>
                  <a:gd name="connsiteY253" fmla="*/ 519 h 9999"/>
                  <a:gd name="connsiteX254" fmla="*/ 3712 w 10000"/>
                  <a:gd name="connsiteY254" fmla="*/ 484 h 9999"/>
                  <a:gd name="connsiteX255" fmla="*/ 3822 w 10000"/>
                  <a:gd name="connsiteY255" fmla="*/ 448 h 9999"/>
                  <a:gd name="connsiteX256" fmla="*/ 3942 w 10000"/>
                  <a:gd name="connsiteY256" fmla="*/ 404 h 9999"/>
                  <a:gd name="connsiteX257" fmla="*/ 4062 w 10000"/>
                  <a:gd name="connsiteY257" fmla="*/ 368 h 9999"/>
                  <a:gd name="connsiteX258" fmla="*/ 4167 w 10000"/>
                  <a:gd name="connsiteY258" fmla="*/ 332 h 9999"/>
                  <a:gd name="connsiteX259" fmla="*/ 4242 w 10000"/>
                  <a:gd name="connsiteY259" fmla="*/ 315 h 9999"/>
                  <a:gd name="connsiteX260" fmla="*/ 4302 w 10000"/>
                  <a:gd name="connsiteY260" fmla="*/ 286 h 9999"/>
                  <a:gd name="connsiteX261" fmla="*/ 4322 w 10000"/>
                  <a:gd name="connsiteY261" fmla="*/ 286 h 9999"/>
                  <a:gd name="connsiteX262" fmla="*/ 4342 w 10000"/>
                  <a:gd name="connsiteY262" fmla="*/ 276 h 9999"/>
                  <a:gd name="connsiteX263" fmla="*/ 4387 w 10000"/>
                  <a:gd name="connsiteY263" fmla="*/ 240 h 9999"/>
                  <a:gd name="connsiteX264" fmla="*/ 4462 w 10000"/>
                  <a:gd name="connsiteY264" fmla="*/ 196 h 9999"/>
                  <a:gd name="connsiteX265" fmla="*/ 4547 w 10000"/>
                  <a:gd name="connsiteY265" fmla="*/ 142 h 9999"/>
                  <a:gd name="connsiteX266" fmla="*/ 4652 w 10000"/>
                  <a:gd name="connsiteY266" fmla="*/ 89 h 9999"/>
                  <a:gd name="connsiteX267" fmla="*/ 4762 w 10000"/>
                  <a:gd name="connsiteY267" fmla="*/ 53 h 9999"/>
                  <a:gd name="connsiteX268" fmla="*/ 4867 w 10000"/>
                  <a:gd name="connsiteY268" fmla="*/ 18 h 9999"/>
                  <a:gd name="connsiteX269" fmla="*/ 4982 w 10000"/>
                  <a:gd name="connsiteY269" fmla="*/ 0 h 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10000" h="9999">
                    <a:moveTo>
                      <a:pt x="4982" y="0"/>
                    </a:moveTo>
                    <a:lnTo>
                      <a:pt x="5078" y="18"/>
                    </a:lnTo>
                    <a:lnTo>
                      <a:pt x="5158" y="71"/>
                    </a:lnTo>
                    <a:lnTo>
                      <a:pt x="5223" y="160"/>
                    </a:lnTo>
                    <a:cubicBezTo>
                      <a:pt x="5241" y="199"/>
                      <a:pt x="5260" y="237"/>
                      <a:pt x="5278" y="276"/>
                    </a:cubicBezTo>
                    <a:cubicBezTo>
                      <a:pt x="5291" y="318"/>
                      <a:pt x="5305" y="356"/>
                      <a:pt x="5318" y="395"/>
                    </a:cubicBezTo>
                    <a:cubicBezTo>
                      <a:pt x="5326" y="434"/>
                      <a:pt x="5335" y="472"/>
                      <a:pt x="5343" y="511"/>
                    </a:cubicBezTo>
                    <a:cubicBezTo>
                      <a:pt x="5348" y="549"/>
                      <a:pt x="5353" y="593"/>
                      <a:pt x="5358" y="631"/>
                    </a:cubicBezTo>
                    <a:cubicBezTo>
                      <a:pt x="5361" y="664"/>
                      <a:pt x="5365" y="696"/>
                      <a:pt x="5368" y="730"/>
                    </a:cubicBezTo>
                    <a:lnTo>
                      <a:pt x="5368" y="802"/>
                    </a:lnTo>
                    <a:cubicBezTo>
                      <a:pt x="5370" y="808"/>
                      <a:pt x="5371" y="813"/>
                      <a:pt x="5373" y="819"/>
                    </a:cubicBezTo>
                    <a:lnTo>
                      <a:pt x="5388" y="810"/>
                    </a:lnTo>
                    <a:cubicBezTo>
                      <a:pt x="5406" y="807"/>
                      <a:pt x="5425" y="805"/>
                      <a:pt x="5443" y="802"/>
                    </a:cubicBezTo>
                    <a:lnTo>
                      <a:pt x="5508" y="775"/>
                    </a:lnTo>
                    <a:lnTo>
                      <a:pt x="5578" y="775"/>
                    </a:lnTo>
                    <a:lnTo>
                      <a:pt x="5643" y="784"/>
                    </a:lnTo>
                    <a:cubicBezTo>
                      <a:pt x="5663" y="796"/>
                      <a:pt x="5683" y="807"/>
                      <a:pt x="5703" y="819"/>
                    </a:cubicBezTo>
                    <a:cubicBezTo>
                      <a:pt x="5718" y="834"/>
                      <a:pt x="5733" y="850"/>
                      <a:pt x="5748" y="865"/>
                    </a:cubicBezTo>
                    <a:cubicBezTo>
                      <a:pt x="5768" y="890"/>
                      <a:pt x="5788" y="913"/>
                      <a:pt x="5808" y="937"/>
                    </a:cubicBezTo>
                    <a:cubicBezTo>
                      <a:pt x="5830" y="967"/>
                      <a:pt x="5851" y="997"/>
                      <a:pt x="5873" y="1027"/>
                    </a:cubicBezTo>
                    <a:cubicBezTo>
                      <a:pt x="5893" y="1054"/>
                      <a:pt x="5913" y="1080"/>
                      <a:pt x="5933" y="1107"/>
                    </a:cubicBezTo>
                    <a:cubicBezTo>
                      <a:pt x="5951" y="1131"/>
                      <a:pt x="5970" y="1155"/>
                      <a:pt x="5988" y="1179"/>
                    </a:cubicBezTo>
                    <a:cubicBezTo>
                      <a:pt x="5998" y="1194"/>
                      <a:pt x="6008" y="1208"/>
                      <a:pt x="6018" y="1223"/>
                    </a:cubicBezTo>
                    <a:lnTo>
                      <a:pt x="6033" y="1250"/>
                    </a:lnTo>
                    <a:cubicBezTo>
                      <a:pt x="6063" y="1265"/>
                      <a:pt x="6093" y="1279"/>
                      <a:pt x="6123" y="1294"/>
                    </a:cubicBezTo>
                    <a:lnTo>
                      <a:pt x="6238" y="1330"/>
                    </a:lnTo>
                    <a:lnTo>
                      <a:pt x="6373" y="1348"/>
                    </a:lnTo>
                    <a:lnTo>
                      <a:pt x="6533" y="1348"/>
                    </a:lnTo>
                    <a:lnTo>
                      <a:pt x="6698" y="1348"/>
                    </a:lnTo>
                    <a:lnTo>
                      <a:pt x="6868" y="1339"/>
                    </a:lnTo>
                    <a:lnTo>
                      <a:pt x="7039" y="1312"/>
                    </a:lnTo>
                    <a:lnTo>
                      <a:pt x="7204" y="1303"/>
                    </a:lnTo>
                    <a:lnTo>
                      <a:pt x="7349" y="1276"/>
                    </a:lnTo>
                    <a:lnTo>
                      <a:pt x="7479" y="1259"/>
                    </a:lnTo>
                    <a:lnTo>
                      <a:pt x="7589" y="1250"/>
                    </a:lnTo>
                    <a:lnTo>
                      <a:pt x="7664" y="1250"/>
                    </a:lnTo>
                    <a:lnTo>
                      <a:pt x="7709" y="1250"/>
                    </a:lnTo>
                    <a:lnTo>
                      <a:pt x="7754" y="1259"/>
                    </a:lnTo>
                    <a:lnTo>
                      <a:pt x="7839" y="1259"/>
                    </a:lnTo>
                    <a:lnTo>
                      <a:pt x="7964" y="1259"/>
                    </a:lnTo>
                    <a:lnTo>
                      <a:pt x="8104" y="1259"/>
                    </a:lnTo>
                    <a:lnTo>
                      <a:pt x="8264" y="1259"/>
                    </a:lnTo>
                    <a:lnTo>
                      <a:pt x="8419" y="1259"/>
                    </a:lnTo>
                    <a:lnTo>
                      <a:pt x="8569" y="1259"/>
                    </a:lnTo>
                    <a:lnTo>
                      <a:pt x="8709" y="1250"/>
                    </a:lnTo>
                    <a:lnTo>
                      <a:pt x="8829" y="1250"/>
                    </a:lnTo>
                    <a:lnTo>
                      <a:pt x="8914" y="1250"/>
                    </a:lnTo>
                    <a:lnTo>
                      <a:pt x="8959" y="1250"/>
                    </a:lnTo>
                    <a:lnTo>
                      <a:pt x="8999" y="1250"/>
                    </a:lnTo>
                    <a:lnTo>
                      <a:pt x="9070" y="1250"/>
                    </a:lnTo>
                    <a:lnTo>
                      <a:pt x="9170" y="1250"/>
                    </a:lnTo>
                    <a:lnTo>
                      <a:pt x="9290" y="1250"/>
                    </a:lnTo>
                    <a:lnTo>
                      <a:pt x="9405" y="1250"/>
                    </a:lnTo>
                    <a:lnTo>
                      <a:pt x="9635" y="1250"/>
                    </a:lnTo>
                    <a:lnTo>
                      <a:pt x="9720" y="1250"/>
                    </a:lnTo>
                    <a:lnTo>
                      <a:pt x="9780" y="1250"/>
                    </a:lnTo>
                    <a:lnTo>
                      <a:pt x="9800" y="1250"/>
                    </a:lnTo>
                    <a:lnTo>
                      <a:pt x="9815" y="1268"/>
                    </a:lnTo>
                    <a:cubicBezTo>
                      <a:pt x="9823" y="1289"/>
                      <a:pt x="9832" y="1309"/>
                      <a:pt x="9840" y="1330"/>
                    </a:cubicBezTo>
                    <a:cubicBezTo>
                      <a:pt x="9853" y="1357"/>
                      <a:pt x="9867" y="1383"/>
                      <a:pt x="9880" y="1411"/>
                    </a:cubicBezTo>
                    <a:cubicBezTo>
                      <a:pt x="9893" y="1450"/>
                      <a:pt x="9907" y="1489"/>
                      <a:pt x="9920" y="1528"/>
                    </a:cubicBezTo>
                    <a:cubicBezTo>
                      <a:pt x="9933" y="1573"/>
                      <a:pt x="9947" y="1618"/>
                      <a:pt x="9960" y="1662"/>
                    </a:cubicBezTo>
                    <a:cubicBezTo>
                      <a:pt x="9970" y="1709"/>
                      <a:pt x="9980" y="1750"/>
                      <a:pt x="9990" y="1792"/>
                    </a:cubicBezTo>
                    <a:cubicBezTo>
                      <a:pt x="9993" y="1834"/>
                      <a:pt x="9997" y="1875"/>
                      <a:pt x="10000" y="1917"/>
                    </a:cubicBezTo>
                    <a:cubicBezTo>
                      <a:pt x="9995" y="1958"/>
                      <a:pt x="9990" y="2001"/>
                      <a:pt x="9985" y="2042"/>
                    </a:cubicBezTo>
                    <a:cubicBezTo>
                      <a:pt x="9972" y="2073"/>
                      <a:pt x="9958" y="2102"/>
                      <a:pt x="9945" y="2132"/>
                    </a:cubicBezTo>
                    <a:cubicBezTo>
                      <a:pt x="9923" y="2166"/>
                      <a:pt x="9902" y="2199"/>
                      <a:pt x="9880" y="2232"/>
                    </a:cubicBezTo>
                    <a:cubicBezTo>
                      <a:pt x="9852" y="2259"/>
                      <a:pt x="9823" y="2286"/>
                      <a:pt x="9795" y="2313"/>
                    </a:cubicBezTo>
                    <a:cubicBezTo>
                      <a:pt x="9762" y="2337"/>
                      <a:pt x="9728" y="2360"/>
                      <a:pt x="9695" y="2384"/>
                    </a:cubicBezTo>
                    <a:cubicBezTo>
                      <a:pt x="9662" y="2402"/>
                      <a:pt x="9628" y="2419"/>
                      <a:pt x="9595" y="2437"/>
                    </a:cubicBezTo>
                    <a:lnTo>
                      <a:pt x="9505" y="2500"/>
                    </a:lnTo>
                    <a:lnTo>
                      <a:pt x="9435" y="2537"/>
                    </a:lnTo>
                    <a:lnTo>
                      <a:pt x="9380" y="2555"/>
                    </a:lnTo>
                    <a:cubicBezTo>
                      <a:pt x="9373" y="2561"/>
                      <a:pt x="9367" y="2567"/>
                      <a:pt x="9360" y="2573"/>
                    </a:cubicBezTo>
                    <a:lnTo>
                      <a:pt x="9615" y="2573"/>
                    </a:lnTo>
                    <a:lnTo>
                      <a:pt x="9750" y="3034"/>
                    </a:lnTo>
                    <a:lnTo>
                      <a:pt x="9670" y="3034"/>
                    </a:lnTo>
                    <a:lnTo>
                      <a:pt x="9570" y="3025"/>
                    </a:lnTo>
                    <a:lnTo>
                      <a:pt x="9460" y="2998"/>
                    </a:lnTo>
                    <a:lnTo>
                      <a:pt x="9330" y="2989"/>
                    </a:lnTo>
                    <a:lnTo>
                      <a:pt x="9185" y="2972"/>
                    </a:lnTo>
                    <a:lnTo>
                      <a:pt x="9030" y="2989"/>
                    </a:lnTo>
                    <a:lnTo>
                      <a:pt x="8884" y="3034"/>
                    </a:lnTo>
                    <a:lnTo>
                      <a:pt x="8789" y="3061"/>
                    </a:lnTo>
                    <a:lnTo>
                      <a:pt x="8654" y="3097"/>
                    </a:lnTo>
                    <a:lnTo>
                      <a:pt x="8484" y="3115"/>
                    </a:lnTo>
                    <a:lnTo>
                      <a:pt x="8279" y="3151"/>
                    </a:lnTo>
                    <a:lnTo>
                      <a:pt x="8059" y="3177"/>
                    </a:lnTo>
                    <a:lnTo>
                      <a:pt x="7819" y="3213"/>
                    </a:lnTo>
                    <a:lnTo>
                      <a:pt x="7574" y="3231"/>
                    </a:lnTo>
                    <a:lnTo>
                      <a:pt x="7324" y="3267"/>
                    </a:lnTo>
                    <a:lnTo>
                      <a:pt x="7074" y="3294"/>
                    </a:lnTo>
                    <a:lnTo>
                      <a:pt x="6833" y="3321"/>
                    </a:lnTo>
                    <a:lnTo>
                      <a:pt x="6613" y="3339"/>
                    </a:lnTo>
                    <a:lnTo>
                      <a:pt x="6413" y="3348"/>
                    </a:lnTo>
                    <a:lnTo>
                      <a:pt x="6248" y="3374"/>
                    </a:lnTo>
                    <a:lnTo>
                      <a:pt x="6118" y="3383"/>
                    </a:lnTo>
                    <a:lnTo>
                      <a:pt x="6033" y="3401"/>
                    </a:lnTo>
                    <a:lnTo>
                      <a:pt x="5928" y="3410"/>
                    </a:lnTo>
                    <a:lnTo>
                      <a:pt x="5808" y="3437"/>
                    </a:lnTo>
                    <a:cubicBezTo>
                      <a:pt x="5770" y="3443"/>
                      <a:pt x="5731" y="3448"/>
                      <a:pt x="5693" y="3455"/>
                    </a:cubicBezTo>
                    <a:lnTo>
                      <a:pt x="5578" y="3491"/>
                    </a:lnTo>
                    <a:lnTo>
                      <a:pt x="5473" y="3518"/>
                    </a:lnTo>
                    <a:cubicBezTo>
                      <a:pt x="5443" y="3530"/>
                      <a:pt x="5413" y="3541"/>
                      <a:pt x="5383" y="3553"/>
                    </a:cubicBezTo>
                    <a:lnTo>
                      <a:pt x="5308" y="3571"/>
                    </a:lnTo>
                    <a:cubicBezTo>
                      <a:pt x="5293" y="3577"/>
                      <a:pt x="5278" y="3584"/>
                      <a:pt x="5263" y="3590"/>
                    </a:cubicBezTo>
                    <a:lnTo>
                      <a:pt x="5243" y="3590"/>
                    </a:lnTo>
                    <a:lnTo>
                      <a:pt x="5213" y="3680"/>
                    </a:lnTo>
                    <a:cubicBezTo>
                      <a:pt x="5195" y="3725"/>
                      <a:pt x="5176" y="3769"/>
                      <a:pt x="5158" y="3814"/>
                    </a:cubicBezTo>
                    <a:cubicBezTo>
                      <a:pt x="5135" y="3865"/>
                      <a:pt x="5111" y="3920"/>
                      <a:pt x="5088" y="3971"/>
                    </a:cubicBezTo>
                    <a:cubicBezTo>
                      <a:pt x="5056" y="4033"/>
                      <a:pt x="5024" y="4097"/>
                      <a:pt x="4992" y="4159"/>
                    </a:cubicBezTo>
                    <a:lnTo>
                      <a:pt x="4887" y="4356"/>
                    </a:lnTo>
                    <a:cubicBezTo>
                      <a:pt x="4850" y="4431"/>
                      <a:pt x="4814" y="4506"/>
                      <a:pt x="4777" y="4580"/>
                    </a:cubicBezTo>
                    <a:cubicBezTo>
                      <a:pt x="4735" y="4657"/>
                      <a:pt x="4694" y="4735"/>
                      <a:pt x="4652" y="4813"/>
                    </a:cubicBezTo>
                    <a:cubicBezTo>
                      <a:pt x="4609" y="4896"/>
                      <a:pt x="4565" y="4979"/>
                      <a:pt x="4522" y="5070"/>
                    </a:cubicBezTo>
                    <a:lnTo>
                      <a:pt x="4387" y="5320"/>
                    </a:lnTo>
                    <a:lnTo>
                      <a:pt x="4252" y="5580"/>
                    </a:lnTo>
                    <a:lnTo>
                      <a:pt x="4112" y="5821"/>
                    </a:lnTo>
                    <a:cubicBezTo>
                      <a:pt x="4069" y="5905"/>
                      <a:pt x="4025" y="5989"/>
                      <a:pt x="3982" y="6073"/>
                    </a:cubicBezTo>
                    <a:cubicBezTo>
                      <a:pt x="3940" y="6150"/>
                      <a:pt x="3899" y="6227"/>
                      <a:pt x="3857" y="6301"/>
                    </a:cubicBezTo>
                    <a:lnTo>
                      <a:pt x="3737" y="6526"/>
                    </a:lnTo>
                    <a:cubicBezTo>
                      <a:pt x="3700" y="6591"/>
                      <a:pt x="3664" y="6658"/>
                      <a:pt x="3627" y="6723"/>
                    </a:cubicBezTo>
                    <a:cubicBezTo>
                      <a:pt x="3594" y="6783"/>
                      <a:pt x="3560" y="6842"/>
                      <a:pt x="3527" y="6902"/>
                    </a:cubicBezTo>
                    <a:cubicBezTo>
                      <a:pt x="3500" y="6952"/>
                      <a:pt x="3474" y="7004"/>
                      <a:pt x="3447" y="7054"/>
                    </a:cubicBezTo>
                    <a:cubicBezTo>
                      <a:pt x="3425" y="7093"/>
                      <a:pt x="3404" y="7131"/>
                      <a:pt x="3382" y="7170"/>
                    </a:cubicBezTo>
                    <a:cubicBezTo>
                      <a:pt x="3367" y="7203"/>
                      <a:pt x="3352" y="7237"/>
                      <a:pt x="3337" y="7272"/>
                    </a:cubicBezTo>
                    <a:cubicBezTo>
                      <a:pt x="3329" y="7288"/>
                      <a:pt x="3320" y="7304"/>
                      <a:pt x="3312" y="7319"/>
                    </a:cubicBezTo>
                    <a:lnTo>
                      <a:pt x="3282" y="7391"/>
                    </a:lnTo>
                    <a:cubicBezTo>
                      <a:pt x="3265" y="7427"/>
                      <a:pt x="3249" y="7462"/>
                      <a:pt x="3232" y="7498"/>
                    </a:cubicBezTo>
                    <a:cubicBezTo>
                      <a:pt x="3212" y="7540"/>
                      <a:pt x="3192" y="7583"/>
                      <a:pt x="3172" y="7624"/>
                    </a:cubicBezTo>
                    <a:cubicBezTo>
                      <a:pt x="3149" y="7672"/>
                      <a:pt x="3125" y="7719"/>
                      <a:pt x="3102" y="7767"/>
                    </a:cubicBezTo>
                    <a:cubicBezTo>
                      <a:pt x="3077" y="7817"/>
                      <a:pt x="3052" y="7869"/>
                      <a:pt x="3027" y="7920"/>
                    </a:cubicBezTo>
                    <a:cubicBezTo>
                      <a:pt x="3003" y="7972"/>
                      <a:pt x="2980" y="8022"/>
                      <a:pt x="2956" y="8073"/>
                    </a:cubicBezTo>
                    <a:cubicBezTo>
                      <a:pt x="2931" y="8121"/>
                      <a:pt x="2906" y="8169"/>
                      <a:pt x="2881" y="8216"/>
                    </a:cubicBezTo>
                    <a:cubicBezTo>
                      <a:pt x="2861" y="8255"/>
                      <a:pt x="2841" y="8293"/>
                      <a:pt x="2821" y="8332"/>
                    </a:cubicBezTo>
                    <a:cubicBezTo>
                      <a:pt x="2806" y="8363"/>
                      <a:pt x="2791" y="8395"/>
                      <a:pt x="2776" y="8426"/>
                    </a:cubicBezTo>
                    <a:cubicBezTo>
                      <a:pt x="2766" y="8447"/>
                      <a:pt x="2756" y="8467"/>
                      <a:pt x="2746" y="8489"/>
                    </a:cubicBezTo>
                    <a:cubicBezTo>
                      <a:pt x="2739" y="8513"/>
                      <a:pt x="2733" y="8537"/>
                      <a:pt x="2726" y="8561"/>
                    </a:cubicBezTo>
                    <a:cubicBezTo>
                      <a:pt x="2719" y="8603"/>
                      <a:pt x="2713" y="8644"/>
                      <a:pt x="2706" y="8687"/>
                    </a:cubicBezTo>
                    <a:cubicBezTo>
                      <a:pt x="2699" y="8746"/>
                      <a:pt x="2693" y="8806"/>
                      <a:pt x="2686" y="8865"/>
                    </a:cubicBezTo>
                    <a:cubicBezTo>
                      <a:pt x="2681" y="8930"/>
                      <a:pt x="2676" y="8996"/>
                      <a:pt x="2671" y="9061"/>
                    </a:cubicBezTo>
                    <a:cubicBezTo>
                      <a:pt x="2668" y="9134"/>
                      <a:pt x="2664" y="9206"/>
                      <a:pt x="2661" y="9278"/>
                    </a:cubicBezTo>
                    <a:cubicBezTo>
                      <a:pt x="2658" y="9350"/>
                      <a:pt x="2654" y="9421"/>
                      <a:pt x="2651" y="9494"/>
                    </a:cubicBezTo>
                    <a:cubicBezTo>
                      <a:pt x="2649" y="9559"/>
                      <a:pt x="2648" y="9622"/>
                      <a:pt x="2646" y="9684"/>
                    </a:cubicBezTo>
                    <a:cubicBezTo>
                      <a:pt x="2644" y="9737"/>
                      <a:pt x="2643" y="9787"/>
                      <a:pt x="2641" y="9839"/>
                    </a:cubicBezTo>
                    <a:cubicBezTo>
                      <a:pt x="2638" y="9875"/>
                      <a:pt x="2634" y="9910"/>
                      <a:pt x="2631" y="9946"/>
                    </a:cubicBezTo>
                    <a:lnTo>
                      <a:pt x="2631" y="9981"/>
                    </a:lnTo>
                    <a:lnTo>
                      <a:pt x="2631" y="9981"/>
                    </a:lnTo>
                    <a:lnTo>
                      <a:pt x="2646" y="9981"/>
                    </a:lnTo>
                    <a:cubicBezTo>
                      <a:pt x="2648" y="9984"/>
                      <a:pt x="2649" y="9987"/>
                      <a:pt x="2651" y="9990"/>
                    </a:cubicBezTo>
                    <a:lnTo>
                      <a:pt x="2671" y="9990"/>
                    </a:lnTo>
                    <a:lnTo>
                      <a:pt x="2686" y="9999"/>
                    </a:lnTo>
                    <a:lnTo>
                      <a:pt x="2646" y="9999"/>
                    </a:lnTo>
                    <a:lnTo>
                      <a:pt x="2561" y="9981"/>
                    </a:lnTo>
                    <a:lnTo>
                      <a:pt x="2401" y="9910"/>
                    </a:lnTo>
                    <a:lnTo>
                      <a:pt x="2266" y="9803"/>
                    </a:lnTo>
                    <a:lnTo>
                      <a:pt x="2161" y="9667"/>
                    </a:lnTo>
                    <a:cubicBezTo>
                      <a:pt x="2129" y="9616"/>
                      <a:pt x="2098" y="9565"/>
                      <a:pt x="2066" y="9514"/>
                    </a:cubicBezTo>
                    <a:cubicBezTo>
                      <a:pt x="2044" y="9457"/>
                      <a:pt x="2023" y="9403"/>
                      <a:pt x="2001" y="9350"/>
                    </a:cubicBezTo>
                    <a:cubicBezTo>
                      <a:pt x="1984" y="9287"/>
                      <a:pt x="1968" y="9223"/>
                      <a:pt x="1951" y="9161"/>
                    </a:cubicBezTo>
                    <a:cubicBezTo>
                      <a:pt x="1938" y="9100"/>
                      <a:pt x="1924" y="9040"/>
                      <a:pt x="1911" y="8981"/>
                    </a:cubicBezTo>
                    <a:cubicBezTo>
                      <a:pt x="1901" y="8919"/>
                      <a:pt x="1891" y="8856"/>
                      <a:pt x="1881" y="8794"/>
                    </a:cubicBezTo>
                    <a:cubicBezTo>
                      <a:pt x="1878" y="8732"/>
                      <a:pt x="1874" y="8668"/>
                      <a:pt x="1871" y="8606"/>
                    </a:cubicBezTo>
                    <a:cubicBezTo>
                      <a:pt x="1868" y="8547"/>
                      <a:pt x="1864" y="8486"/>
                      <a:pt x="1861" y="8426"/>
                    </a:cubicBezTo>
                    <a:lnTo>
                      <a:pt x="1861" y="8261"/>
                    </a:lnTo>
                    <a:cubicBezTo>
                      <a:pt x="1864" y="8213"/>
                      <a:pt x="1868" y="8166"/>
                      <a:pt x="1871" y="8117"/>
                    </a:cubicBezTo>
                    <a:cubicBezTo>
                      <a:pt x="1874" y="8078"/>
                      <a:pt x="1878" y="8040"/>
                      <a:pt x="1881" y="8001"/>
                    </a:cubicBezTo>
                    <a:cubicBezTo>
                      <a:pt x="1884" y="7971"/>
                      <a:pt x="1888" y="7942"/>
                      <a:pt x="1891" y="7911"/>
                    </a:cubicBezTo>
                    <a:cubicBezTo>
                      <a:pt x="1893" y="7890"/>
                      <a:pt x="1894" y="7869"/>
                      <a:pt x="1896" y="7848"/>
                    </a:cubicBezTo>
                    <a:lnTo>
                      <a:pt x="1896" y="7820"/>
                    </a:lnTo>
                    <a:lnTo>
                      <a:pt x="2191" y="7063"/>
                    </a:lnTo>
                    <a:cubicBezTo>
                      <a:pt x="2189" y="7057"/>
                      <a:pt x="2188" y="7051"/>
                      <a:pt x="2186" y="7045"/>
                    </a:cubicBezTo>
                    <a:cubicBezTo>
                      <a:pt x="2178" y="7021"/>
                      <a:pt x="2169" y="6997"/>
                      <a:pt x="2161" y="6973"/>
                    </a:cubicBezTo>
                    <a:cubicBezTo>
                      <a:pt x="2149" y="6937"/>
                      <a:pt x="2138" y="6902"/>
                      <a:pt x="2126" y="6866"/>
                    </a:cubicBezTo>
                    <a:cubicBezTo>
                      <a:pt x="2111" y="6810"/>
                      <a:pt x="2096" y="6752"/>
                      <a:pt x="2081" y="6696"/>
                    </a:cubicBezTo>
                    <a:cubicBezTo>
                      <a:pt x="2068" y="6663"/>
                      <a:pt x="2054" y="6631"/>
                      <a:pt x="2041" y="6598"/>
                    </a:cubicBezTo>
                    <a:cubicBezTo>
                      <a:pt x="2018" y="6555"/>
                      <a:pt x="1994" y="6514"/>
                      <a:pt x="1971" y="6472"/>
                    </a:cubicBezTo>
                    <a:cubicBezTo>
                      <a:pt x="1938" y="6429"/>
                      <a:pt x="1904" y="6388"/>
                      <a:pt x="1871" y="6346"/>
                    </a:cubicBezTo>
                    <a:lnTo>
                      <a:pt x="1751" y="6203"/>
                    </a:lnTo>
                    <a:lnTo>
                      <a:pt x="1621" y="6046"/>
                    </a:lnTo>
                    <a:lnTo>
                      <a:pt x="1471" y="5885"/>
                    </a:lnTo>
                    <a:cubicBezTo>
                      <a:pt x="1418" y="5827"/>
                      <a:pt x="1364" y="5771"/>
                      <a:pt x="1311" y="5714"/>
                    </a:cubicBezTo>
                    <a:lnTo>
                      <a:pt x="1146" y="5562"/>
                    </a:lnTo>
                    <a:lnTo>
                      <a:pt x="980" y="5402"/>
                    </a:lnTo>
                    <a:lnTo>
                      <a:pt x="815" y="5248"/>
                    </a:lnTo>
                    <a:lnTo>
                      <a:pt x="655" y="5097"/>
                    </a:lnTo>
                    <a:cubicBezTo>
                      <a:pt x="607" y="5050"/>
                      <a:pt x="558" y="5004"/>
                      <a:pt x="510" y="4956"/>
                    </a:cubicBezTo>
                    <a:lnTo>
                      <a:pt x="370" y="4840"/>
                    </a:lnTo>
                    <a:lnTo>
                      <a:pt x="245" y="4723"/>
                    </a:lnTo>
                    <a:cubicBezTo>
                      <a:pt x="212" y="4695"/>
                      <a:pt x="178" y="4669"/>
                      <a:pt x="145" y="4642"/>
                    </a:cubicBezTo>
                    <a:cubicBezTo>
                      <a:pt x="120" y="4618"/>
                      <a:pt x="95" y="4595"/>
                      <a:pt x="70" y="4571"/>
                    </a:cubicBezTo>
                    <a:cubicBezTo>
                      <a:pt x="53" y="4559"/>
                      <a:pt x="37" y="4547"/>
                      <a:pt x="20" y="4535"/>
                    </a:cubicBezTo>
                    <a:cubicBezTo>
                      <a:pt x="13" y="4532"/>
                      <a:pt x="7" y="4529"/>
                      <a:pt x="0" y="4526"/>
                    </a:cubicBezTo>
                    <a:lnTo>
                      <a:pt x="15" y="4499"/>
                    </a:lnTo>
                    <a:cubicBezTo>
                      <a:pt x="23" y="4487"/>
                      <a:pt x="32" y="4476"/>
                      <a:pt x="40" y="4464"/>
                    </a:cubicBezTo>
                    <a:cubicBezTo>
                      <a:pt x="57" y="4440"/>
                      <a:pt x="73" y="4416"/>
                      <a:pt x="90" y="4392"/>
                    </a:cubicBezTo>
                    <a:cubicBezTo>
                      <a:pt x="107" y="4368"/>
                      <a:pt x="123" y="4344"/>
                      <a:pt x="140" y="4320"/>
                    </a:cubicBezTo>
                    <a:cubicBezTo>
                      <a:pt x="160" y="4290"/>
                      <a:pt x="180" y="4261"/>
                      <a:pt x="200" y="4231"/>
                    </a:cubicBezTo>
                    <a:lnTo>
                      <a:pt x="260" y="4150"/>
                    </a:lnTo>
                    <a:cubicBezTo>
                      <a:pt x="277" y="4126"/>
                      <a:pt x="293" y="4102"/>
                      <a:pt x="310" y="4078"/>
                    </a:cubicBezTo>
                    <a:cubicBezTo>
                      <a:pt x="325" y="4054"/>
                      <a:pt x="340" y="4031"/>
                      <a:pt x="355" y="4007"/>
                    </a:cubicBezTo>
                    <a:cubicBezTo>
                      <a:pt x="367" y="3992"/>
                      <a:pt x="378" y="3977"/>
                      <a:pt x="390" y="3962"/>
                    </a:cubicBezTo>
                    <a:cubicBezTo>
                      <a:pt x="405" y="3950"/>
                      <a:pt x="420" y="3937"/>
                      <a:pt x="435" y="3925"/>
                    </a:cubicBezTo>
                    <a:cubicBezTo>
                      <a:pt x="462" y="3916"/>
                      <a:pt x="488" y="3906"/>
                      <a:pt x="515" y="3895"/>
                    </a:cubicBezTo>
                    <a:lnTo>
                      <a:pt x="615" y="3886"/>
                    </a:lnTo>
                    <a:lnTo>
                      <a:pt x="710" y="3868"/>
                    </a:lnTo>
                    <a:lnTo>
                      <a:pt x="810" y="3868"/>
                    </a:lnTo>
                    <a:lnTo>
                      <a:pt x="895" y="3886"/>
                    </a:lnTo>
                    <a:lnTo>
                      <a:pt x="960" y="3895"/>
                    </a:lnTo>
                    <a:lnTo>
                      <a:pt x="1021" y="3886"/>
                    </a:lnTo>
                    <a:cubicBezTo>
                      <a:pt x="1043" y="3865"/>
                      <a:pt x="1064" y="3844"/>
                      <a:pt x="1086" y="3823"/>
                    </a:cubicBezTo>
                    <a:lnTo>
                      <a:pt x="1161" y="3742"/>
                    </a:lnTo>
                    <a:cubicBezTo>
                      <a:pt x="1184" y="3706"/>
                      <a:pt x="1208" y="3671"/>
                      <a:pt x="1231" y="3635"/>
                    </a:cubicBezTo>
                    <a:cubicBezTo>
                      <a:pt x="1256" y="3605"/>
                      <a:pt x="1281" y="3574"/>
                      <a:pt x="1306" y="3544"/>
                    </a:cubicBezTo>
                    <a:cubicBezTo>
                      <a:pt x="1326" y="3514"/>
                      <a:pt x="1346" y="3485"/>
                      <a:pt x="1366" y="3455"/>
                    </a:cubicBezTo>
                    <a:cubicBezTo>
                      <a:pt x="1383" y="3440"/>
                      <a:pt x="1399" y="3425"/>
                      <a:pt x="1416" y="3410"/>
                    </a:cubicBezTo>
                    <a:lnTo>
                      <a:pt x="1481" y="3348"/>
                    </a:lnTo>
                    <a:lnTo>
                      <a:pt x="1556" y="3294"/>
                    </a:lnTo>
                    <a:cubicBezTo>
                      <a:pt x="1579" y="3273"/>
                      <a:pt x="1603" y="3253"/>
                      <a:pt x="1626" y="3231"/>
                    </a:cubicBezTo>
                    <a:cubicBezTo>
                      <a:pt x="1648" y="3213"/>
                      <a:pt x="1669" y="3195"/>
                      <a:pt x="1691" y="3177"/>
                    </a:cubicBezTo>
                    <a:cubicBezTo>
                      <a:pt x="1711" y="3165"/>
                      <a:pt x="1731" y="3154"/>
                      <a:pt x="1751" y="3142"/>
                    </a:cubicBezTo>
                    <a:cubicBezTo>
                      <a:pt x="1764" y="3130"/>
                      <a:pt x="1778" y="3118"/>
                      <a:pt x="1791" y="3106"/>
                    </a:cubicBezTo>
                    <a:lnTo>
                      <a:pt x="1806" y="3097"/>
                    </a:lnTo>
                    <a:lnTo>
                      <a:pt x="1806" y="3070"/>
                    </a:lnTo>
                    <a:cubicBezTo>
                      <a:pt x="1803" y="3049"/>
                      <a:pt x="1799" y="3028"/>
                      <a:pt x="1796" y="3007"/>
                    </a:cubicBezTo>
                    <a:cubicBezTo>
                      <a:pt x="1794" y="2977"/>
                      <a:pt x="1793" y="2948"/>
                      <a:pt x="1791" y="2918"/>
                    </a:cubicBezTo>
                    <a:lnTo>
                      <a:pt x="1791" y="2819"/>
                    </a:lnTo>
                    <a:cubicBezTo>
                      <a:pt x="1793" y="2792"/>
                      <a:pt x="1794" y="2767"/>
                      <a:pt x="1796" y="2743"/>
                    </a:cubicBezTo>
                    <a:cubicBezTo>
                      <a:pt x="1801" y="2710"/>
                      <a:pt x="1806" y="2678"/>
                      <a:pt x="1811" y="2644"/>
                    </a:cubicBezTo>
                    <a:cubicBezTo>
                      <a:pt x="1816" y="2594"/>
                      <a:pt x="1821" y="2543"/>
                      <a:pt x="1826" y="2491"/>
                    </a:cubicBezTo>
                    <a:cubicBezTo>
                      <a:pt x="1833" y="2432"/>
                      <a:pt x="1839" y="2372"/>
                      <a:pt x="1846" y="2313"/>
                    </a:cubicBezTo>
                    <a:cubicBezTo>
                      <a:pt x="1854" y="2245"/>
                      <a:pt x="1863" y="2175"/>
                      <a:pt x="1871" y="2106"/>
                    </a:cubicBezTo>
                    <a:cubicBezTo>
                      <a:pt x="1879" y="2043"/>
                      <a:pt x="1888" y="1980"/>
                      <a:pt x="1896" y="1917"/>
                    </a:cubicBezTo>
                    <a:cubicBezTo>
                      <a:pt x="1903" y="1855"/>
                      <a:pt x="1909" y="1792"/>
                      <a:pt x="1916" y="1730"/>
                    </a:cubicBezTo>
                    <a:cubicBezTo>
                      <a:pt x="1923" y="1672"/>
                      <a:pt x="1929" y="1618"/>
                      <a:pt x="1936" y="1563"/>
                    </a:cubicBezTo>
                    <a:cubicBezTo>
                      <a:pt x="1943" y="1522"/>
                      <a:pt x="1949" y="1480"/>
                      <a:pt x="1956" y="1438"/>
                    </a:cubicBezTo>
                    <a:lnTo>
                      <a:pt x="1971" y="1339"/>
                    </a:lnTo>
                    <a:lnTo>
                      <a:pt x="1971" y="1312"/>
                    </a:lnTo>
                    <a:cubicBezTo>
                      <a:pt x="1983" y="1300"/>
                      <a:pt x="1994" y="1288"/>
                      <a:pt x="2006" y="1276"/>
                    </a:cubicBezTo>
                    <a:cubicBezTo>
                      <a:pt x="2029" y="1267"/>
                      <a:pt x="2053" y="1259"/>
                      <a:pt x="2076" y="1250"/>
                    </a:cubicBezTo>
                    <a:lnTo>
                      <a:pt x="2166" y="1187"/>
                    </a:lnTo>
                    <a:lnTo>
                      <a:pt x="2286" y="1143"/>
                    </a:lnTo>
                    <a:lnTo>
                      <a:pt x="2421" y="1072"/>
                    </a:lnTo>
                    <a:lnTo>
                      <a:pt x="2566" y="1000"/>
                    </a:lnTo>
                    <a:lnTo>
                      <a:pt x="2716" y="937"/>
                    </a:lnTo>
                    <a:lnTo>
                      <a:pt x="2871" y="865"/>
                    </a:lnTo>
                    <a:lnTo>
                      <a:pt x="3022" y="802"/>
                    </a:lnTo>
                    <a:lnTo>
                      <a:pt x="3152" y="739"/>
                    </a:lnTo>
                    <a:lnTo>
                      <a:pt x="3277" y="694"/>
                    </a:lnTo>
                    <a:lnTo>
                      <a:pt x="3377" y="640"/>
                    </a:lnTo>
                    <a:cubicBezTo>
                      <a:pt x="3400" y="631"/>
                      <a:pt x="3424" y="623"/>
                      <a:pt x="3447" y="614"/>
                    </a:cubicBezTo>
                    <a:cubicBezTo>
                      <a:pt x="3460" y="605"/>
                      <a:pt x="3474" y="596"/>
                      <a:pt x="3487" y="587"/>
                    </a:cubicBezTo>
                    <a:cubicBezTo>
                      <a:pt x="3502" y="578"/>
                      <a:pt x="3517" y="568"/>
                      <a:pt x="3532" y="555"/>
                    </a:cubicBezTo>
                    <a:lnTo>
                      <a:pt x="3612" y="519"/>
                    </a:lnTo>
                    <a:cubicBezTo>
                      <a:pt x="3645" y="507"/>
                      <a:pt x="3679" y="496"/>
                      <a:pt x="3712" y="484"/>
                    </a:cubicBezTo>
                    <a:lnTo>
                      <a:pt x="3822" y="448"/>
                    </a:lnTo>
                    <a:lnTo>
                      <a:pt x="3942" y="404"/>
                    </a:lnTo>
                    <a:lnTo>
                      <a:pt x="4062" y="368"/>
                    </a:lnTo>
                    <a:lnTo>
                      <a:pt x="4167" y="332"/>
                    </a:lnTo>
                    <a:cubicBezTo>
                      <a:pt x="4192" y="326"/>
                      <a:pt x="4217" y="321"/>
                      <a:pt x="4242" y="315"/>
                    </a:cubicBezTo>
                    <a:cubicBezTo>
                      <a:pt x="4262" y="306"/>
                      <a:pt x="4282" y="296"/>
                      <a:pt x="4302" y="286"/>
                    </a:cubicBezTo>
                    <a:lnTo>
                      <a:pt x="4322" y="286"/>
                    </a:lnTo>
                    <a:cubicBezTo>
                      <a:pt x="4329" y="283"/>
                      <a:pt x="4335" y="280"/>
                      <a:pt x="4342" y="276"/>
                    </a:cubicBezTo>
                    <a:lnTo>
                      <a:pt x="4387" y="240"/>
                    </a:lnTo>
                    <a:cubicBezTo>
                      <a:pt x="4412" y="225"/>
                      <a:pt x="4437" y="211"/>
                      <a:pt x="4462" y="196"/>
                    </a:cubicBezTo>
                    <a:lnTo>
                      <a:pt x="4547" y="142"/>
                    </a:lnTo>
                    <a:lnTo>
                      <a:pt x="4652" y="89"/>
                    </a:lnTo>
                    <a:lnTo>
                      <a:pt x="4762" y="53"/>
                    </a:lnTo>
                    <a:lnTo>
                      <a:pt x="4867" y="18"/>
                    </a:lnTo>
                    <a:lnTo>
                      <a:pt x="498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82" name="Freeform 24"/>
              <p:cNvSpPr>
                <a:spLocks/>
              </p:cNvSpPr>
              <p:nvPr/>
            </p:nvSpPr>
            <p:spPr bwMode="auto">
              <a:xfrm>
                <a:off x="3592513" y="1735138"/>
                <a:ext cx="2878138" cy="1360488"/>
              </a:xfrm>
              <a:custGeom>
                <a:avLst/>
                <a:gdLst>
                  <a:gd name="T0" fmla="*/ 934 w 1813"/>
                  <a:gd name="T1" fmla="*/ 39 h 857"/>
                  <a:gd name="T2" fmla="*/ 976 w 1813"/>
                  <a:gd name="T3" fmla="*/ 143 h 857"/>
                  <a:gd name="T4" fmla="*/ 1155 w 1813"/>
                  <a:gd name="T5" fmla="*/ 136 h 857"/>
                  <a:gd name="T6" fmla="*/ 1273 w 1813"/>
                  <a:gd name="T7" fmla="*/ 173 h 857"/>
                  <a:gd name="T8" fmla="*/ 1408 w 1813"/>
                  <a:gd name="T9" fmla="*/ 159 h 857"/>
                  <a:gd name="T10" fmla="*/ 1445 w 1813"/>
                  <a:gd name="T11" fmla="*/ 167 h 857"/>
                  <a:gd name="T12" fmla="*/ 1495 w 1813"/>
                  <a:gd name="T13" fmla="*/ 264 h 857"/>
                  <a:gd name="T14" fmla="*/ 1516 w 1813"/>
                  <a:gd name="T15" fmla="*/ 206 h 857"/>
                  <a:gd name="T16" fmla="*/ 1540 w 1813"/>
                  <a:gd name="T17" fmla="*/ 142 h 857"/>
                  <a:gd name="T18" fmla="*/ 1536 w 1813"/>
                  <a:gd name="T19" fmla="*/ 164 h 857"/>
                  <a:gd name="T20" fmla="*/ 1535 w 1813"/>
                  <a:gd name="T21" fmla="*/ 268 h 857"/>
                  <a:gd name="T22" fmla="*/ 1617 w 1813"/>
                  <a:gd name="T23" fmla="*/ 231 h 857"/>
                  <a:gd name="T24" fmla="*/ 1652 w 1813"/>
                  <a:gd name="T25" fmla="*/ 244 h 857"/>
                  <a:gd name="T26" fmla="*/ 1741 w 1813"/>
                  <a:gd name="T27" fmla="*/ 194 h 857"/>
                  <a:gd name="T28" fmla="*/ 1726 w 1813"/>
                  <a:gd name="T29" fmla="*/ 277 h 857"/>
                  <a:gd name="T30" fmla="*/ 1732 w 1813"/>
                  <a:gd name="T31" fmla="*/ 307 h 857"/>
                  <a:gd name="T32" fmla="*/ 1395 w 1813"/>
                  <a:gd name="T33" fmla="*/ 318 h 857"/>
                  <a:gd name="T34" fmla="*/ 1055 w 1813"/>
                  <a:gd name="T35" fmla="*/ 324 h 857"/>
                  <a:gd name="T36" fmla="*/ 915 w 1813"/>
                  <a:gd name="T37" fmla="*/ 319 h 857"/>
                  <a:gd name="T38" fmla="*/ 717 w 1813"/>
                  <a:gd name="T39" fmla="*/ 290 h 857"/>
                  <a:gd name="T40" fmla="*/ 534 w 1813"/>
                  <a:gd name="T41" fmla="*/ 303 h 857"/>
                  <a:gd name="T42" fmla="*/ 434 w 1813"/>
                  <a:gd name="T43" fmla="*/ 327 h 857"/>
                  <a:gd name="T44" fmla="*/ 613 w 1813"/>
                  <a:gd name="T45" fmla="*/ 309 h 857"/>
                  <a:gd name="T46" fmla="*/ 850 w 1813"/>
                  <a:gd name="T47" fmla="*/ 353 h 857"/>
                  <a:gd name="T48" fmla="*/ 646 w 1813"/>
                  <a:gd name="T49" fmla="*/ 374 h 857"/>
                  <a:gd name="T50" fmla="*/ 367 w 1813"/>
                  <a:gd name="T51" fmla="*/ 393 h 857"/>
                  <a:gd name="T52" fmla="*/ 350 w 1813"/>
                  <a:gd name="T53" fmla="*/ 401 h 857"/>
                  <a:gd name="T54" fmla="*/ 613 w 1813"/>
                  <a:gd name="T55" fmla="*/ 405 h 857"/>
                  <a:gd name="T56" fmla="*/ 650 w 1813"/>
                  <a:gd name="T57" fmla="*/ 435 h 857"/>
                  <a:gd name="T58" fmla="*/ 362 w 1813"/>
                  <a:gd name="T59" fmla="*/ 437 h 857"/>
                  <a:gd name="T60" fmla="*/ 223 w 1813"/>
                  <a:gd name="T61" fmla="*/ 437 h 857"/>
                  <a:gd name="T62" fmla="*/ 440 w 1813"/>
                  <a:gd name="T63" fmla="*/ 469 h 857"/>
                  <a:gd name="T64" fmla="*/ 664 w 1813"/>
                  <a:gd name="T65" fmla="*/ 482 h 857"/>
                  <a:gd name="T66" fmla="*/ 616 w 1813"/>
                  <a:gd name="T67" fmla="*/ 625 h 857"/>
                  <a:gd name="T68" fmla="*/ 587 w 1813"/>
                  <a:gd name="T69" fmla="*/ 727 h 857"/>
                  <a:gd name="T70" fmla="*/ 526 w 1813"/>
                  <a:gd name="T71" fmla="*/ 834 h 857"/>
                  <a:gd name="T72" fmla="*/ 511 w 1813"/>
                  <a:gd name="T73" fmla="*/ 746 h 857"/>
                  <a:gd name="T74" fmla="*/ 496 w 1813"/>
                  <a:gd name="T75" fmla="*/ 635 h 857"/>
                  <a:gd name="T76" fmla="*/ 468 w 1813"/>
                  <a:gd name="T77" fmla="*/ 602 h 857"/>
                  <a:gd name="T78" fmla="*/ 450 w 1813"/>
                  <a:gd name="T79" fmla="*/ 737 h 857"/>
                  <a:gd name="T80" fmla="*/ 408 w 1813"/>
                  <a:gd name="T81" fmla="*/ 698 h 857"/>
                  <a:gd name="T82" fmla="*/ 229 w 1813"/>
                  <a:gd name="T83" fmla="*/ 583 h 857"/>
                  <a:gd name="T84" fmla="*/ 29 w 1813"/>
                  <a:gd name="T85" fmla="*/ 481 h 857"/>
                  <a:gd name="T86" fmla="*/ 28 w 1813"/>
                  <a:gd name="T87" fmla="*/ 445 h 857"/>
                  <a:gd name="T88" fmla="*/ 103 w 1813"/>
                  <a:gd name="T89" fmla="*/ 398 h 857"/>
                  <a:gd name="T90" fmla="*/ 217 w 1813"/>
                  <a:gd name="T91" fmla="*/ 390 h 857"/>
                  <a:gd name="T92" fmla="*/ 311 w 1813"/>
                  <a:gd name="T93" fmla="*/ 331 h 857"/>
                  <a:gd name="T94" fmla="*/ 359 w 1813"/>
                  <a:gd name="T95" fmla="*/ 299 h 857"/>
                  <a:gd name="T96" fmla="*/ 388 w 1813"/>
                  <a:gd name="T97" fmla="*/ 264 h 857"/>
                  <a:gd name="T98" fmla="*/ 401 w 1813"/>
                  <a:gd name="T99" fmla="*/ 199 h 857"/>
                  <a:gd name="T100" fmla="*/ 424 w 1813"/>
                  <a:gd name="T101" fmla="*/ 192 h 857"/>
                  <a:gd name="T102" fmla="*/ 437 w 1813"/>
                  <a:gd name="T103" fmla="*/ 174 h 857"/>
                  <a:gd name="T104" fmla="*/ 525 w 1813"/>
                  <a:gd name="T105" fmla="*/ 188 h 857"/>
                  <a:gd name="T106" fmla="*/ 674 w 1813"/>
                  <a:gd name="T107" fmla="*/ 71 h 857"/>
                  <a:gd name="T108" fmla="*/ 714 w 1813"/>
                  <a:gd name="T109" fmla="*/ 96 h 857"/>
                  <a:gd name="T110" fmla="*/ 819 w 1813"/>
                  <a:gd name="T111" fmla="*/ 54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3" h="857">
                    <a:moveTo>
                      <a:pt x="932" y="0"/>
                    </a:moveTo>
                    <a:lnTo>
                      <a:pt x="964" y="1"/>
                    </a:lnTo>
                    <a:lnTo>
                      <a:pt x="961" y="2"/>
                    </a:lnTo>
                    <a:lnTo>
                      <a:pt x="956" y="8"/>
                    </a:lnTo>
                    <a:lnTo>
                      <a:pt x="948" y="17"/>
                    </a:lnTo>
                    <a:lnTo>
                      <a:pt x="940" y="27"/>
                    </a:lnTo>
                    <a:lnTo>
                      <a:pt x="934" y="39"/>
                    </a:lnTo>
                    <a:lnTo>
                      <a:pt x="930" y="52"/>
                    </a:lnTo>
                    <a:lnTo>
                      <a:pt x="931" y="65"/>
                    </a:lnTo>
                    <a:lnTo>
                      <a:pt x="938" y="77"/>
                    </a:lnTo>
                    <a:lnTo>
                      <a:pt x="948" y="90"/>
                    </a:lnTo>
                    <a:lnTo>
                      <a:pt x="957" y="106"/>
                    </a:lnTo>
                    <a:lnTo>
                      <a:pt x="967" y="125"/>
                    </a:lnTo>
                    <a:lnTo>
                      <a:pt x="976" y="143"/>
                    </a:lnTo>
                    <a:lnTo>
                      <a:pt x="984" y="161"/>
                    </a:lnTo>
                    <a:lnTo>
                      <a:pt x="990" y="177"/>
                    </a:lnTo>
                    <a:lnTo>
                      <a:pt x="996" y="190"/>
                    </a:lnTo>
                    <a:lnTo>
                      <a:pt x="998" y="199"/>
                    </a:lnTo>
                    <a:lnTo>
                      <a:pt x="1000" y="202"/>
                    </a:lnTo>
                    <a:lnTo>
                      <a:pt x="1099" y="169"/>
                    </a:lnTo>
                    <a:lnTo>
                      <a:pt x="1155" y="136"/>
                    </a:lnTo>
                    <a:lnTo>
                      <a:pt x="1159" y="138"/>
                    </a:lnTo>
                    <a:lnTo>
                      <a:pt x="1169" y="140"/>
                    </a:lnTo>
                    <a:lnTo>
                      <a:pt x="1184" y="146"/>
                    </a:lnTo>
                    <a:lnTo>
                      <a:pt x="1203" y="152"/>
                    </a:lnTo>
                    <a:lnTo>
                      <a:pt x="1226" y="159"/>
                    </a:lnTo>
                    <a:lnTo>
                      <a:pt x="1249" y="167"/>
                    </a:lnTo>
                    <a:lnTo>
                      <a:pt x="1273" y="173"/>
                    </a:lnTo>
                    <a:lnTo>
                      <a:pt x="1297" y="178"/>
                    </a:lnTo>
                    <a:lnTo>
                      <a:pt x="1318" y="182"/>
                    </a:lnTo>
                    <a:lnTo>
                      <a:pt x="1336" y="185"/>
                    </a:lnTo>
                    <a:lnTo>
                      <a:pt x="1349" y="184"/>
                    </a:lnTo>
                    <a:lnTo>
                      <a:pt x="1370" y="178"/>
                    </a:lnTo>
                    <a:lnTo>
                      <a:pt x="1390" y="169"/>
                    </a:lnTo>
                    <a:lnTo>
                      <a:pt x="1408" y="159"/>
                    </a:lnTo>
                    <a:lnTo>
                      <a:pt x="1425" y="148"/>
                    </a:lnTo>
                    <a:lnTo>
                      <a:pt x="1443" y="140"/>
                    </a:lnTo>
                    <a:lnTo>
                      <a:pt x="1456" y="136"/>
                    </a:lnTo>
                    <a:lnTo>
                      <a:pt x="1454" y="139"/>
                    </a:lnTo>
                    <a:lnTo>
                      <a:pt x="1452" y="144"/>
                    </a:lnTo>
                    <a:lnTo>
                      <a:pt x="1448" y="155"/>
                    </a:lnTo>
                    <a:lnTo>
                      <a:pt x="1445" y="167"/>
                    </a:lnTo>
                    <a:lnTo>
                      <a:pt x="1445" y="181"/>
                    </a:lnTo>
                    <a:lnTo>
                      <a:pt x="1448" y="196"/>
                    </a:lnTo>
                    <a:lnTo>
                      <a:pt x="1456" y="210"/>
                    </a:lnTo>
                    <a:lnTo>
                      <a:pt x="1469" y="226"/>
                    </a:lnTo>
                    <a:lnTo>
                      <a:pt x="1479" y="240"/>
                    </a:lnTo>
                    <a:lnTo>
                      <a:pt x="1487" y="253"/>
                    </a:lnTo>
                    <a:lnTo>
                      <a:pt x="1495" y="264"/>
                    </a:lnTo>
                    <a:lnTo>
                      <a:pt x="1499" y="270"/>
                    </a:lnTo>
                    <a:lnTo>
                      <a:pt x="1500" y="272"/>
                    </a:lnTo>
                    <a:lnTo>
                      <a:pt x="1502" y="269"/>
                    </a:lnTo>
                    <a:lnTo>
                      <a:pt x="1503" y="259"/>
                    </a:lnTo>
                    <a:lnTo>
                      <a:pt x="1507" y="243"/>
                    </a:lnTo>
                    <a:lnTo>
                      <a:pt x="1512" y="226"/>
                    </a:lnTo>
                    <a:lnTo>
                      <a:pt x="1516" y="206"/>
                    </a:lnTo>
                    <a:lnTo>
                      <a:pt x="1521" y="188"/>
                    </a:lnTo>
                    <a:lnTo>
                      <a:pt x="1527" y="171"/>
                    </a:lnTo>
                    <a:lnTo>
                      <a:pt x="1531" y="159"/>
                    </a:lnTo>
                    <a:lnTo>
                      <a:pt x="1533" y="151"/>
                    </a:lnTo>
                    <a:lnTo>
                      <a:pt x="1536" y="147"/>
                    </a:lnTo>
                    <a:lnTo>
                      <a:pt x="1538" y="144"/>
                    </a:lnTo>
                    <a:lnTo>
                      <a:pt x="1540" y="142"/>
                    </a:lnTo>
                    <a:lnTo>
                      <a:pt x="1540" y="140"/>
                    </a:lnTo>
                    <a:lnTo>
                      <a:pt x="1540" y="140"/>
                    </a:lnTo>
                    <a:lnTo>
                      <a:pt x="1541" y="140"/>
                    </a:lnTo>
                    <a:lnTo>
                      <a:pt x="1541" y="140"/>
                    </a:lnTo>
                    <a:lnTo>
                      <a:pt x="1540" y="143"/>
                    </a:lnTo>
                    <a:lnTo>
                      <a:pt x="1538" y="151"/>
                    </a:lnTo>
                    <a:lnTo>
                      <a:pt x="1536" y="164"/>
                    </a:lnTo>
                    <a:lnTo>
                      <a:pt x="1535" y="178"/>
                    </a:lnTo>
                    <a:lnTo>
                      <a:pt x="1532" y="196"/>
                    </a:lnTo>
                    <a:lnTo>
                      <a:pt x="1531" y="214"/>
                    </a:lnTo>
                    <a:lnTo>
                      <a:pt x="1529" y="231"/>
                    </a:lnTo>
                    <a:lnTo>
                      <a:pt x="1529" y="247"/>
                    </a:lnTo>
                    <a:lnTo>
                      <a:pt x="1531" y="260"/>
                    </a:lnTo>
                    <a:lnTo>
                      <a:pt x="1535" y="268"/>
                    </a:lnTo>
                    <a:lnTo>
                      <a:pt x="1541" y="272"/>
                    </a:lnTo>
                    <a:lnTo>
                      <a:pt x="1544" y="270"/>
                    </a:lnTo>
                    <a:lnTo>
                      <a:pt x="1553" y="267"/>
                    </a:lnTo>
                    <a:lnTo>
                      <a:pt x="1566" y="260"/>
                    </a:lnTo>
                    <a:lnTo>
                      <a:pt x="1583" y="252"/>
                    </a:lnTo>
                    <a:lnTo>
                      <a:pt x="1600" y="242"/>
                    </a:lnTo>
                    <a:lnTo>
                      <a:pt x="1617" y="231"/>
                    </a:lnTo>
                    <a:lnTo>
                      <a:pt x="1634" y="219"/>
                    </a:lnTo>
                    <a:lnTo>
                      <a:pt x="1648" y="207"/>
                    </a:lnTo>
                    <a:lnTo>
                      <a:pt x="1657" y="196"/>
                    </a:lnTo>
                    <a:lnTo>
                      <a:pt x="1629" y="253"/>
                    </a:lnTo>
                    <a:lnTo>
                      <a:pt x="1632" y="252"/>
                    </a:lnTo>
                    <a:lnTo>
                      <a:pt x="1640" y="249"/>
                    </a:lnTo>
                    <a:lnTo>
                      <a:pt x="1652" y="244"/>
                    </a:lnTo>
                    <a:lnTo>
                      <a:pt x="1666" y="236"/>
                    </a:lnTo>
                    <a:lnTo>
                      <a:pt x="1683" y="226"/>
                    </a:lnTo>
                    <a:lnTo>
                      <a:pt x="1702" y="215"/>
                    </a:lnTo>
                    <a:lnTo>
                      <a:pt x="1720" y="202"/>
                    </a:lnTo>
                    <a:lnTo>
                      <a:pt x="1738" y="189"/>
                    </a:lnTo>
                    <a:lnTo>
                      <a:pt x="1754" y="173"/>
                    </a:lnTo>
                    <a:lnTo>
                      <a:pt x="1741" y="194"/>
                    </a:lnTo>
                    <a:lnTo>
                      <a:pt x="1726" y="215"/>
                    </a:lnTo>
                    <a:lnTo>
                      <a:pt x="1715" y="236"/>
                    </a:lnTo>
                    <a:lnTo>
                      <a:pt x="1703" y="256"/>
                    </a:lnTo>
                    <a:lnTo>
                      <a:pt x="1695" y="272"/>
                    </a:lnTo>
                    <a:lnTo>
                      <a:pt x="1699" y="273"/>
                    </a:lnTo>
                    <a:lnTo>
                      <a:pt x="1709" y="274"/>
                    </a:lnTo>
                    <a:lnTo>
                      <a:pt x="1726" y="277"/>
                    </a:lnTo>
                    <a:lnTo>
                      <a:pt x="1746" y="280"/>
                    </a:lnTo>
                    <a:lnTo>
                      <a:pt x="1769" y="285"/>
                    </a:lnTo>
                    <a:lnTo>
                      <a:pt x="1791" y="290"/>
                    </a:lnTo>
                    <a:lnTo>
                      <a:pt x="1813" y="297"/>
                    </a:lnTo>
                    <a:lnTo>
                      <a:pt x="1776" y="302"/>
                    </a:lnTo>
                    <a:lnTo>
                      <a:pt x="1758" y="305"/>
                    </a:lnTo>
                    <a:lnTo>
                      <a:pt x="1732" y="307"/>
                    </a:lnTo>
                    <a:lnTo>
                      <a:pt x="1700" y="311"/>
                    </a:lnTo>
                    <a:lnTo>
                      <a:pt x="1662" y="314"/>
                    </a:lnTo>
                    <a:lnTo>
                      <a:pt x="1619" y="318"/>
                    </a:lnTo>
                    <a:lnTo>
                      <a:pt x="1574" y="320"/>
                    </a:lnTo>
                    <a:lnTo>
                      <a:pt x="1515" y="319"/>
                    </a:lnTo>
                    <a:lnTo>
                      <a:pt x="1456" y="319"/>
                    </a:lnTo>
                    <a:lnTo>
                      <a:pt x="1395" y="318"/>
                    </a:lnTo>
                    <a:lnTo>
                      <a:pt x="1336" y="318"/>
                    </a:lnTo>
                    <a:lnTo>
                      <a:pt x="1278" y="318"/>
                    </a:lnTo>
                    <a:lnTo>
                      <a:pt x="1224" y="318"/>
                    </a:lnTo>
                    <a:lnTo>
                      <a:pt x="1173" y="319"/>
                    </a:lnTo>
                    <a:lnTo>
                      <a:pt x="1127" y="320"/>
                    </a:lnTo>
                    <a:lnTo>
                      <a:pt x="1088" y="322"/>
                    </a:lnTo>
                    <a:lnTo>
                      <a:pt x="1055" y="324"/>
                    </a:lnTo>
                    <a:lnTo>
                      <a:pt x="1030" y="327"/>
                    </a:lnTo>
                    <a:lnTo>
                      <a:pt x="1026" y="327"/>
                    </a:lnTo>
                    <a:lnTo>
                      <a:pt x="1014" y="327"/>
                    </a:lnTo>
                    <a:lnTo>
                      <a:pt x="996" y="326"/>
                    </a:lnTo>
                    <a:lnTo>
                      <a:pt x="973" y="323"/>
                    </a:lnTo>
                    <a:lnTo>
                      <a:pt x="946" y="322"/>
                    </a:lnTo>
                    <a:lnTo>
                      <a:pt x="915" y="319"/>
                    </a:lnTo>
                    <a:lnTo>
                      <a:pt x="884" y="316"/>
                    </a:lnTo>
                    <a:lnTo>
                      <a:pt x="851" y="313"/>
                    </a:lnTo>
                    <a:lnTo>
                      <a:pt x="819" y="309"/>
                    </a:lnTo>
                    <a:lnTo>
                      <a:pt x="788" y="305"/>
                    </a:lnTo>
                    <a:lnTo>
                      <a:pt x="760" y="301"/>
                    </a:lnTo>
                    <a:lnTo>
                      <a:pt x="737" y="295"/>
                    </a:lnTo>
                    <a:lnTo>
                      <a:pt x="717" y="290"/>
                    </a:lnTo>
                    <a:lnTo>
                      <a:pt x="699" y="288"/>
                    </a:lnTo>
                    <a:lnTo>
                      <a:pt x="676" y="286"/>
                    </a:lnTo>
                    <a:lnTo>
                      <a:pt x="650" y="286"/>
                    </a:lnTo>
                    <a:lnTo>
                      <a:pt x="622" y="289"/>
                    </a:lnTo>
                    <a:lnTo>
                      <a:pt x="592" y="293"/>
                    </a:lnTo>
                    <a:lnTo>
                      <a:pt x="563" y="298"/>
                    </a:lnTo>
                    <a:lnTo>
                      <a:pt x="534" y="303"/>
                    </a:lnTo>
                    <a:lnTo>
                      <a:pt x="507" y="310"/>
                    </a:lnTo>
                    <a:lnTo>
                      <a:pt x="482" y="315"/>
                    </a:lnTo>
                    <a:lnTo>
                      <a:pt x="461" y="320"/>
                    </a:lnTo>
                    <a:lnTo>
                      <a:pt x="445" y="324"/>
                    </a:lnTo>
                    <a:lnTo>
                      <a:pt x="434" y="327"/>
                    </a:lnTo>
                    <a:lnTo>
                      <a:pt x="430" y="327"/>
                    </a:lnTo>
                    <a:lnTo>
                      <a:pt x="434" y="327"/>
                    </a:lnTo>
                    <a:lnTo>
                      <a:pt x="445" y="324"/>
                    </a:lnTo>
                    <a:lnTo>
                      <a:pt x="462" y="322"/>
                    </a:lnTo>
                    <a:lnTo>
                      <a:pt x="484" y="319"/>
                    </a:lnTo>
                    <a:lnTo>
                      <a:pt x="511" y="315"/>
                    </a:lnTo>
                    <a:lnTo>
                      <a:pt x="542" y="313"/>
                    </a:lnTo>
                    <a:lnTo>
                      <a:pt x="576" y="310"/>
                    </a:lnTo>
                    <a:lnTo>
                      <a:pt x="613" y="309"/>
                    </a:lnTo>
                    <a:lnTo>
                      <a:pt x="652" y="310"/>
                    </a:lnTo>
                    <a:lnTo>
                      <a:pt x="692" y="313"/>
                    </a:lnTo>
                    <a:lnTo>
                      <a:pt x="734" y="318"/>
                    </a:lnTo>
                    <a:lnTo>
                      <a:pt x="775" y="327"/>
                    </a:lnTo>
                    <a:lnTo>
                      <a:pt x="814" y="337"/>
                    </a:lnTo>
                    <a:lnTo>
                      <a:pt x="854" y="353"/>
                    </a:lnTo>
                    <a:lnTo>
                      <a:pt x="850" y="353"/>
                    </a:lnTo>
                    <a:lnTo>
                      <a:pt x="837" y="355"/>
                    </a:lnTo>
                    <a:lnTo>
                      <a:pt x="817" y="357"/>
                    </a:lnTo>
                    <a:lnTo>
                      <a:pt x="792" y="360"/>
                    </a:lnTo>
                    <a:lnTo>
                      <a:pt x="760" y="364"/>
                    </a:lnTo>
                    <a:lnTo>
                      <a:pt x="726" y="366"/>
                    </a:lnTo>
                    <a:lnTo>
                      <a:pt x="687" y="370"/>
                    </a:lnTo>
                    <a:lnTo>
                      <a:pt x="646" y="374"/>
                    </a:lnTo>
                    <a:lnTo>
                      <a:pt x="604" y="378"/>
                    </a:lnTo>
                    <a:lnTo>
                      <a:pt x="560" y="382"/>
                    </a:lnTo>
                    <a:lnTo>
                      <a:pt x="517" y="385"/>
                    </a:lnTo>
                    <a:lnTo>
                      <a:pt x="475" y="389"/>
                    </a:lnTo>
                    <a:lnTo>
                      <a:pt x="436" y="390"/>
                    </a:lnTo>
                    <a:lnTo>
                      <a:pt x="399" y="391"/>
                    </a:lnTo>
                    <a:lnTo>
                      <a:pt x="367" y="393"/>
                    </a:lnTo>
                    <a:lnTo>
                      <a:pt x="340" y="391"/>
                    </a:lnTo>
                    <a:lnTo>
                      <a:pt x="317" y="390"/>
                    </a:lnTo>
                    <a:lnTo>
                      <a:pt x="303" y="387"/>
                    </a:lnTo>
                    <a:lnTo>
                      <a:pt x="309" y="390"/>
                    </a:lnTo>
                    <a:lnTo>
                      <a:pt x="319" y="393"/>
                    </a:lnTo>
                    <a:lnTo>
                      <a:pt x="333" y="397"/>
                    </a:lnTo>
                    <a:lnTo>
                      <a:pt x="350" y="401"/>
                    </a:lnTo>
                    <a:lnTo>
                      <a:pt x="371" y="403"/>
                    </a:lnTo>
                    <a:lnTo>
                      <a:pt x="397" y="406"/>
                    </a:lnTo>
                    <a:lnTo>
                      <a:pt x="429" y="408"/>
                    </a:lnTo>
                    <a:lnTo>
                      <a:pt x="466" y="410"/>
                    </a:lnTo>
                    <a:lnTo>
                      <a:pt x="508" y="408"/>
                    </a:lnTo>
                    <a:lnTo>
                      <a:pt x="558" y="407"/>
                    </a:lnTo>
                    <a:lnTo>
                      <a:pt x="613" y="405"/>
                    </a:lnTo>
                    <a:lnTo>
                      <a:pt x="676" y="399"/>
                    </a:lnTo>
                    <a:lnTo>
                      <a:pt x="747" y="393"/>
                    </a:lnTo>
                    <a:lnTo>
                      <a:pt x="717" y="433"/>
                    </a:lnTo>
                    <a:lnTo>
                      <a:pt x="713" y="435"/>
                    </a:lnTo>
                    <a:lnTo>
                      <a:pt x="699" y="435"/>
                    </a:lnTo>
                    <a:lnTo>
                      <a:pt x="677" y="435"/>
                    </a:lnTo>
                    <a:lnTo>
                      <a:pt x="650" y="435"/>
                    </a:lnTo>
                    <a:lnTo>
                      <a:pt x="616" y="436"/>
                    </a:lnTo>
                    <a:lnTo>
                      <a:pt x="578" y="436"/>
                    </a:lnTo>
                    <a:lnTo>
                      <a:pt x="537" y="436"/>
                    </a:lnTo>
                    <a:lnTo>
                      <a:pt x="493" y="437"/>
                    </a:lnTo>
                    <a:lnTo>
                      <a:pt x="450" y="437"/>
                    </a:lnTo>
                    <a:lnTo>
                      <a:pt x="405" y="437"/>
                    </a:lnTo>
                    <a:lnTo>
                      <a:pt x="362" y="437"/>
                    </a:lnTo>
                    <a:lnTo>
                      <a:pt x="323" y="437"/>
                    </a:lnTo>
                    <a:lnTo>
                      <a:pt x="286" y="437"/>
                    </a:lnTo>
                    <a:lnTo>
                      <a:pt x="253" y="436"/>
                    </a:lnTo>
                    <a:lnTo>
                      <a:pt x="227" y="435"/>
                    </a:lnTo>
                    <a:lnTo>
                      <a:pt x="207" y="433"/>
                    </a:lnTo>
                    <a:lnTo>
                      <a:pt x="211" y="435"/>
                    </a:lnTo>
                    <a:lnTo>
                      <a:pt x="223" y="437"/>
                    </a:lnTo>
                    <a:lnTo>
                      <a:pt x="240" y="440"/>
                    </a:lnTo>
                    <a:lnTo>
                      <a:pt x="263" y="444"/>
                    </a:lnTo>
                    <a:lnTo>
                      <a:pt x="292" y="449"/>
                    </a:lnTo>
                    <a:lnTo>
                      <a:pt x="325" y="454"/>
                    </a:lnTo>
                    <a:lnTo>
                      <a:pt x="361" y="458"/>
                    </a:lnTo>
                    <a:lnTo>
                      <a:pt x="399" y="464"/>
                    </a:lnTo>
                    <a:lnTo>
                      <a:pt x="440" y="469"/>
                    </a:lnTo>
                    <a:lnTo>
                      <a:pt x="480" y="473"/>
                    </a:lnTo>
                    <a:lnTo>
                      <a:pt x="521" y="477"/>
                    </a:lnTo>
                    <a:lnTo>
                      <a:pt x="560" y="479"/>
                    </a:lnTo>
                    <a:lnTo>
                      <a:pt x="599" y="481"/>
                    </a:lnTo>
                    <a:lnTo>
                      <a:pt x="634" y="479"/>
                    </a:lnTo>
                    <a:lnTo>
                      <a:pt x="666" y="478"/>
                    </a:lnTo>
                    <a:lnTo>
                      <a:pt x="664" y="482"/>
                    </a:lnTo>
                    <a:lnTo>
                      <a:pt x="662" y="491"/>
                    </a:lnTo>
                    <a:lnTo>
                      <a:pt x="655" y="507"/>
                    </a:lnTo>
                    <a:lnTo>
                      <a:pt x="649" y="527"/>
                    </a:lnTo>
                    <a:lnTo>
                      <a:pt x="641" y="549"/>
                    </a:lnTo>
                    <a:lnTo>
                      <a:pt x="633" y="574"/>
                    </a:lnTo>
                    <a:lnTo>
                      <a:pt x="624" y="599"/>
                    </a:lnTo>
                    <a:lnTo>
                      <a:pt x="616" y="625"/>
                    </a:lnTo>
                    <a:lnTo>
                      <a:pt x="608" y="650"/>
                    </a:lnTo>
                    <a:lnTo>
                      <a:pt x="601" y="673"/>
                    </a:lnTo>
                    <a:lnTo>
                      <a:pt x="596" y="692"/>
                    </a:lnTo>
                    <a:lnTo>
                      <a:pt x="593" y="707"/>
                    </a:lnTo>
                    <a:lnTo>
                      <a:pt x="592" y="717"/>
                    </a:lnTo>
                    <a:lnTo>
                      <a:pt x="591" y="720"/>
                    </a:lnTo>
                    <a:lnTo>
                      <a:pt x="587" y="727"/>
                    </a:lnTo>
                    <a:lnTo>
                      <a:pt x="579" y="738"/>
                    </a:lnTo>
                    <a:lnTo>
                      <a:pt x="571" y="752"/>
                    </a:lnTo>
                    <a:lnTo>
                      <a:pt x="562" y="767"/>
                    </a:lnTo>
                    <a:lnTo>
                      <a:pt x="551" y="784"/>
                    </a:lnTo>
                    <a:lnTo>
                      <a:pt x="542" y="803"/>
                    </a:lnTo>
                    <a:lnTo>
                      <a:pt x="533" y="819"/>
                    </a:lnTo>
                    <a:lnTo>
                      <a:pt x="526" y="834"/>
                    </a:lnTo>
                    <a:lnTo>
                      <a:pt x="521" y="847"/>
                    </a:lnTo>
                    <a:lnTo>
                      <a:pt x="518" y="857"/>
                    </a:lnTo>
                    <a:lnTo>
                      <a:pt x="517" y="844"/>
                    </a:lnTo>
                    <a:lnTo>
                      <a:pt x="516" y="824"/>
                    </a:lnTo>
                    <a:lnTo>
                      <a:pt x="513" y="800"/>
                    </a:lnTo>
                    <a:lnTo>
                      <a:pt x="512" y="774"/>
                    </a:lnTo>
                    <a:lnTo>
                      <a:pt x="511" y="746"/>
                    </a:lnTo>
                    <a:lnTo>
                      <a:pt x="509" y="721"/>
                    </a:lnTo>
                    <a:lnTo>
                      <a:pt x="511" y="702"/>
                    </a:lnTo>
                    <a:lnTo>
                      <a:pt x="512" y="687"/>
                    </a:lnTo>
                    <a:lnTo>
                      <a:pt x="512" y="677"/>
                    </a:lnTo>
                    <a:lnTo>
                      <a:pt x="509" y="663"/>
                    </a:lnTo>
                    <a:lnTo>
                      <a:pt x="504" y="649"/>
                    </a:lnTo>
                    <a:lnTo>
                      <a:pt x="496" y="635"/>
                    </a:lnTo>
                    <a:lnTo>
                      <a:pt x="488" y="620"/>
                    </a:lnTo>
                    <a:lnTo>
                      <a:pt x="480" y="607"/>
                    </a:lnTo>
                    <a:lnTo>
                      <a:pt x="474" y="598"/>
                    </a:lnTo>
                    <a:lnTo>
                      <a:pt x="470" y="591"/>
                    </a:lnTo>
                    <a:lnTo>
                      <a:pt x="467" y="589"/>
                    </a:lnTo>
                    <a:lnTo>
                      <a:pt x="468" y="592"/>
                    </a:lnTo>
                    <a:lnTo>
                      <a:pt x="468" y="602"/>
                    </a:lnTo>
                    <a:lnTo>
                      <a:pt x="470" y="616"/>
                    </a:lnTo>
                    <a:lnTo>
                      <a:pt x="470" y="635"/>
                    </a:lnTo>
                    <a:lnTo>
                      <a:pt x="470" y="656"/>
                    </a:lnTo>
                    <a:lnTo>
                      <a:pt x="468" y="678"/>
                    </a:lnTo>
                    <a:lnTo>
                      <a:pt x="465" y="699"/>
                    </a:lnTo>
                    <a:lnTo>
                      <a:pt x="458" y="720"/>
                    </a:lnTo>
                    <a:lnTo>
                      <a:pt x="450" y="737"/>
                    </a:lnTo>
                    <a:lnTo>
                      <a:pt x="438" y="750"/>
                    </a:lnTo>
                    <a:lnTo>
                      <a:pt x="438" y="750"/>
                    </a:lnTo>
                    <a:lnTo>
                      <a:pt x="436" y="745"/>
                    </a:lnTo>
                    <a:lnTo>
                      <a:pt x="430" y="737"/>
                    </a:lnTo>
                    <a:lnTo>
                      <a:pt x="425" y="725"/>
                    </a:lnTo>
                    <a:lnTo>
                      <a:pt x="416" y="709"/>
                    </a:lnTo>
                    <a:lnTo>
                      <a:pt x="408" y="698"/>
                    </a:lnTo>
                    <a:lnTo>
                      <a:pt x="394" y="684"/>
                    </a:lnTo>
                    <a:lnTo>
                      <a:pt x="374" y="670"/>
                    </a:lnTo>
                    <a:lnTo>
                      <a:pt x="350" y="654"/>
                    </a:lnTo>
                    <a:lnTo>
                      <a:pt x="324" y="637"/>
                    </a:lnTo>
                    <a:lnTo>
                      <a:pt x="294" y="619"/>
                    </a:lnTo>
                    <a:lnTo>
                      <a:pt x="262" y="600"/>
                    </a:lnTo>
                    <a:lnTo>
                      <a:pt x="229" y="583"/>
                    </a:lnTo>
                    <a:lnTo>
                      <a:pt x="196" y="565"/>
                    </a:lnTo>
                    <a:lnTo>
                      <a:pt x="163" y="548"/>
                    </a:lnTo>
                    <a:lnTo>
                      <a:pt x="131" y="531"/>
                    </a:lnTo>
                    <a:lnTo>
                      <a:pt x="102" y="516"/>
                    </a:lnTo>
                    <a:lnTo>
                      <a:pt x="74" y="503"/>
                    </a:lnTo>
                    <a:lnTo>
                      <a:pt x="49" y="490"/>
                    </a:lnTo>
                    <a:lnTo>
                      <a:pt x="29" y="481"/>
                    </a:lnTo>
                    <a:lnTo>
                      <a:pt x="14" y="473"/>
                    </a:lnTo>
                    <a:lnTo>
                      <a:pt x="4" y="469"/>
                    </a:lnTo>
                    <a:lnTo>
                      <a:pt x="0" y="468"/>
                    </a:lnTo>
                    <a:lnTo>
                      <a:pt x="3" y="465"/>
                    </a:lnTo>
                    <a:lnTo>
                      <a:pt x="8" y="461"/>
                    </a:lnTo>
                    <a:lnTo>
                      <a:pt x="18" y="453"/>
                    </a:lnTo>
                    <a:lnTo>
                      <a:pt x="28" y="445"/>
                    </a:lnTo>
                    <a:lnTo>
                      <a:pt x="40" y="435"/>
                    </a:lnTo>
                    <a:lnTo>
                      <a:pt x="52" y="426"/>
                    </a:lnTo>
                    <a:lnTo>
                      <a:pt x="62" y="418"/>
                    </a:lnTo>
                    <a:lnTo>
                      <a:pt x="71" y="410"/>
                    </a:lnTo>
                    <a:lnTo>
                      <a:pt x="78" y="405"/>
                    </a:lnTo>
                    <a:lnTo>
                      <a:pt x="87" y="401"/>
                    </a:lnTo>
                    <a:lnTo>
                      <a:pt x="103" y="398"/>
                    </a:lnTo>
                    <a:lnTo>
                      <a:pt x="123" y="397"/>
                    </a:lnTo>
                    <a:lnTo>
                      <a:pt x="142" y="395"/>
                    </a:lnTo>
                    <a:lnTo>
                      <a:pt x="162" y="395"/>
                    </a:lnTo>
                    <a:lnTo>
                      <a:pt x="179" y="397"/>
                    </a:lnTo>
                    <a:lnTo>
                      <a:pt x="192" y="398"/>
                    </a:lnTo>
                    <a:lnTo>
                      <a:pt x="204" y="397"/>
                    </a:lnTo>
                    <a:lnTo>
                      <a:pt x="217" y="390"/>
                    </a:lnTo>
                    <a:lnTo>
                      <a:pt x="232" y="381"/>
                    </a:lnTo>
                    <a:lnTo>
                      <a:pt x="246" y="369"/>
                    </a:lnTo>
                    <a:lnTo>
                      <a:pt x="261" y="359"/>
                    </a:lnTo>
                    <a:lnTo>
                      <a:pt x="273" y="349"/>
                    </a:lnTo>
                    <a:lnTo>
                      <a:pt x="283" y="344"/>
                    </a:lnTo>
                    <a:lnTo>
                      <a:pt x="296" y="337"/>
                    </a:lnTo>
                    <a:lnTo>
                      <a:pt x="311" y="331"/>
                    </a:lnTo>
                    <a:lnTo>
                      <a:pt x="325" y="324"/>
                    </a:lnTo>
                    <a:lnTo>
                      <a:pt x="338" y="318"/>
                    </a:lnTo>
                    <a:lnTo>
                      <a:pt x="350" y="314"/>
                    </a:lnTo>
                    <a:lnTo>
                      <a:pt x="358" y="310"/>
                    </a:lnTo>
                    <a:lnTo>
                      <a:pt x="361" y="309"/>
                    </a:lnTo>
                    <a:lnTo>
                      <a:pt x="361" y="306"/>
                    </a:lnTo>
                    <a:lnTo>
                      <a:pt x="359" y="299"/>
                    </a:lnTo>
                    <a:lnTo>
                      <a:pt x="358" y="289"/>
                    </a:lnTo>
                    <a:lnTo>
                      <a:pt x="358" y="278"/>
                    </a:lnTo>
                    <a:lnTo>
                      <a:pt x="358" y="276"/>
                    </a:lnTo>
                    <a:lnTo>
                      <a:pt x="359" y="273"/>
                    </a:lnTo>
                    <a:lnTo>
                      <a:pt x="359" y="269"/>
                    </a:lnTo>
                    <a:lnTo>
                      <a:pt x="375" y="267"/>
                    </a:lnTo>
                    <a:lnTo>
                      <a:pt x="388" y="264"/>
                    </a:lnTo>
                    <a:lnTo>
                      <a:pt x="397" y="259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401" y="228"/>
                    </a:lnTo>
                    <a:lnTo>
                      <a:pt x="401" y="214"/>
                    </a:lnTo>
                    <a:lnTo>
                      <a:pt x="401" y="203"/>
                    </a:lnTo>
                    <a:lnTo>
                      <a:pt x="401" y="199"/>
                    </a:lnTo>
                    <a:lnTo>
                      <a:pt x="438" y="235"/>
                    </a:lnTo>
                    <a:lnTo>
                      <a:pt x="461" y="235"/>
                    </a:lnTo>
                    <a:lnTo>
                      <a:pt x="458" y="234"/>
                    </a:lnTo>
                    <a:lnTo>
                      <a:pt x="451" y="227"/>
                    </a:lnTo>
                    <a:lnTo>
                      <a:pt x="443" y="218"/>
                    </a:lnTo>
                    <a:lnTo>
                      <a:pt x="433" y="206"/>
                    </a:lnTo>
                    <a:lnTo>
                      <a:pt x="424" y="192"/>
                    </a:lnTo>
                    <a:lnTo>
                      <a:pt x="417" y="176"/>
                    </a:lnTo>
                    <a:lnTo>
                      <a:pt x="412" y="160"/>
                    </a:lnTo>
                    <a:lnTo>
                      <a:pt x="412" y="144"/>
                    </a:lnTo>
                    <a:lnTo>
                      <a:pt x="415" y="146"/>
                    </a:lnTo>
                    <a:lnTo>
                      <a:pt x="419" y="153"/>
                    </a:lnTo>
                    <a:lnTo>
                      <a:pt x="426" y="163"/>
                    </a:lnTo>
                    <a:lnTo>
                      <a:pt x="437" y="174"/>
                    </a:lnTo>
                    <a:lnTo>
                      <a:pt x="449" y="186"/>
                    </a:lnTo>
                    <a:lnTo>
                      <a:pt x="465" y="198"/>
                    </a:lnTo>
                    <a:lnTo>
                      <a:pt x="483" y="209"/>
                    </a:lnTo>
                    <a:lnTo>
                      <a:pt x="486" y="206"/>
                    </a:lnTo>
                    <a:lnTo>
                      <a:pt x="495" y="202"/>
                    </a:lnTo>
                    <a:lnTo>
                      <a:pt x="508" y="196"/>
                    </a:lnTo>
                    <a:lnTo>
                      <a:pt x="525" y="188"/>
                    </a:lnTo>
                    <a:lnTo>
                      <a:pt x="543" y="178"/>
                    </a:lnTo>
                    <a:lnTo>
                      <a:pt x="563" y="167"/>
                    </a:lnTo>
                    <a:lnTo>
                      <a:pt x="583" y="156"/>
                    </a:lnTo>
                    <a:lnTo>
                      <a:pt x="601" y="146"/>
                    </a:lnTo>
                    <a:lnTo>
                      <a:pt x="617" y="135"/>
                    </a:lnTo>
                    <a:lnTo>
                      <a:pt x="629" y="126"/>
                    </a:lnTo>
                    <a:lnTo>
                      <a:pt x="674" y="71"/>
                    </a:lnTo>
                    <a:lnTo>
                      <a:pt x="675" y="72"/>
                    </a:lnTo>
                    <a:lnTo>
                      <a:pt x="677" y="79"/>
                    </a:lnTo>
                    <a:lnTo>
                      <a:pt x="683" y="85"/>
                    </a:lnTo>
                    <a:lnTo>
                      <a:pt x="688" y="93"/>
                    </a:lnTo>
                    <a:lnTo>
                      <a:pt x="693" y="100"/>
                    </a:lnTo>
                    <a:lnTo>
                      <a:pt x="701" y="98"/>
                    </a:lnTo>
                    <a:lnTo>
                      <a:pt x="714" y="96"/>
                    </a:lnTo>
                    <a:lnTo>
                      <a:pt x="731" y="93"/>
                    </a:lnTo>
                    <a:lnTo>
                      <a:pt x="750" y="88"/>
                    </a:lnTo>
                    <a:lnTo>
                      <a:pt x="768" y="82"/>
                    </a:lnTo>
                    <a:lnTo>
                      <a:pt x="785" y="77"/>
                    </a:lnTo>
                    <a:lnTo>
                      <a:pt x="798" y="71"/>
                    </a:lnTo>
                    <a:lnTo>
                      <a:pt x="809" y="63"/>
                    </a:lnTo>
                    <a:lnTo>
                      <a:pt x="819" y="54"/>
                    </a:lnTo>
                    <a:lnTo>
                      <a:pt x="833" y="42"/>
                    </a:lnTo>
                    <a:lnTo>
                      <a:pt x="847" y="31"/>
                    </a:lnTo>
                    <a:lnTo>
                      <a:pt x="864" y="21"/>
                    </a:lnTo>
                    <a:lnTo>
                      <a:pt x="884" y="10"/>
                    </a:lnTo>
                    <a:lnTo>
                      <a:pt x="906" y="4"/>
                    </a:lnTo>
                    <a:lnTo>
                      <a:pt x="93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 flipH="1">
            <a:off x="869732" y="4213323"/>
            <a:ext cx="158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Langkah</a:t>
            </a:r>
            <a:r>
              <a:rPr lang="en-US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 1</a:t>
            </a:r>
            <a:endParaRPr lang="en-US" sz="2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Rockwell" pitchFamily="18" charset="0"/>
              <a:ea typeface="Adobe Fan Heiti Std B" pitchFamily="34" charset="-128"/>
              <a:cs typeface="Mongolian Baiti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3635896" y="2926685"/>
            <a:ext cx="158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Langkah</a:t>
            </a:r>
            <a:r>
              <a:rPr lang="en-US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 2</a:t>
            </a:r>
            <a:endParaRPr lang="en-US" sz="2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Rockwell" pitchFamily="18" charset="0"/>
              <a:ea typeface="Adobe Fan Heiti Std B" pitchFamily="34" charset="-128"/>
              <a:cs typeface="Mongolian Baiti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 flipH="1">
            <a:off x="6385258" y="1896459"/>
            <a:ext cx="158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Langkah</a:t>
            </a:r>
            <a:r>
              <a:rPr lang="en-US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" pitchFamily="18" charset="0"/>
                <a:ea typeface="Adobe Fan Heiti Std B" pitchFamily="34" charset="-128"/>
                <a:cs typeface="Mongolian Baiti" pitchFamily="66" charset="0"/>
              </a:rPr>
              <a:t> 3</a:t>
            </a:r>
            <a:endParaRPr lang="en-US" sz="2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Rockwell" pitchFamily="18" charset="0"/>
              <a:ea typeface="Adobe Fan Heiti Std B" pitchFamily="34" charset="-128"/>
              <a:cs typeface="Mongolian Baiti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6" y="5230941"/>
            <a:ext cx="3291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Microsoft Sans Serif" pitchFamily="34" charset="0"/>
                <a:cs typeface="Microsoft Sans Serif" pitchFamily="34" charset="0"/>
              </a:rPr>
              <a:t>Permohonan</a:t>
            </a:r>
            <a:r>
              <a:rPr lang="en-US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eVoucher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algn="ctr"/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oleh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PKS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daripada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SME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Corp.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4149080"/>
            <a:ext cx="376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Microsoft Sans Serif" pitchFamily="34" charset="0"/>
                <a:cs typeface="Microsoft Sans Serif" pitchFamily="34" charset="0"/>
              </a:rPr>
              <a:t>Penebusan</a:t>
            </a:r>
            <a:r>
              <a:rPr lang="en-US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eVoucher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algn="ctr"/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oleh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PKS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daripada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pembekal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perisian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6005343" y="3015738"/>
            <a:ext cx="2959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Microsoft Sans Serif" pitchFamily="34" charset="0"/>
                <a:cs typeface="Microsoft Sans Serif" pitchFamily="34" charset="0"/>
              </a:rPr>
              <a:t>Pembayaran</a:t>
            </a:r>
            <a:r>
              <a:rPr lang="en-US" b="1" dirty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b="1" dirty="0" err="1">
                <a:latin typeface="Microsoft Sans Serif" pitchFamily="34" charset="0"/>
                <a:cs typeface="Microsoft Sans Serif" pitchFamily="34" charset="0"/>
              </a:rPr>
              <a:t>kepada</a:t>
            </a:r>
            <a:r>
              <a:rPr lang="en-US" b="1" dirty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en-US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US" b="1" dirty="0" err="1">
                <a:latin typeface="Microsoft Sans Serif" pitchFamily="34" charset="0"/>
                <a:cs typeface="Microsoft Sans Serif" pitchFamily="34" charset="0"/>
              </a:rPr>
              <a:t>p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embekal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perisian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oleh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b="1" dirty="0" err="1" smtClean="0">
                <a:latin typeface="Microsoft Sans Serif" pitchFamily="34" charset="0"/>
                <a:cs typeface="Microsoft Sans Serif" pitchFamily="34" charset="0"/>
              </a:rPr>
              <a:t>SME</a:t>
            </a:r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 Corp.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131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0088" y="6520259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6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0"/>
            <a:ext cx="794330" cy="10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7763" y="76156"/>
            <a:ext cx="5666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Permohonan eVoucher oleh PKS daripada SME Corp. Malaysia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126" r="14297"/>
          <a:stretch/>
        </p:blipFill>
        <p:spPr>
          <a:xfrm>
            <a:off x="277621" y="1448045"/>
            <a:ext cx="3449014" cy="22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6" y="3861049"/>
            <a:ext cx="341711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606084" y="214567"/>
            <a:ext cx="792088" cy="67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1</a:t>
            </a:r>
            <a:endParaRPr lang="en-MY" sz="3600" dirty="0">
              <a:latin typeface="Berlin Sans FB Dem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04456" y="1309236"/>
            <a:ext cx="4751512" cy="5256584"/>
            <a:chOff x="4104456" y="1309236"/>
            <a:chExt cx="4751512" cy="5256584"/>
          </a:xfrm>
        </p:grpSpPr>
        <p:grpSp>
          <p:nvGrpSpPr>
            <p:cNvPr id="11" name="Group 10"/>
            <p:cNvGrpSpPr/>
            <p:nvPr/>
          </p:nvGrpSpPr>
          <p:grpSpPr>
            <a:xfrm>
              <a:off x="4104456" y="1340768"/>
              <a:ext cx="4751512" cy="5141565"/>
              <a:chOff x="4104456" y="1340768"/>
              <a:chExt cx="4751512" cy="514156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153287" y="4797152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 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Status  permohonan akan dimaklumkan melalui emel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447477" y="2367134"/>
                <a:ext cx="3916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http://gst-evoucher.smecorp.gov.my/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04456" y="134076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Permohonan secara </a:t>
                </a:r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dalam talian (</a:t>
                </a:r>
                <a:r>
                  <a:rPr lang="ms-MY" b="1" i="1" dirty="0">
                    <a:latin typeface="Microsoft Sans Serif" pitchFamily="34" charset="0"/>
                    <a:cs typeface="Microsoft Sans Serif" pitchFamily="34" charset="0"/>
                  </a:rPr>
                  <a:t>on-line</a:t>
                </a:r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) 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oleh PKS sahaja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6044210" y="2018231"/>
                <a:ext cx="648072" cy="352517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6066420" y="2812815"/>
                <a:ext cx="648072" cy="352517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83968" y="3203270"/>
                <a:ext cx="4572000" cy="11387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Daftar masuk. </a:t>
                </a:r>
              </a:p>
              <a:p>
                <a:r>
                  <a:rPr lang="ms-MY" sz="1600" b="1" dirty="0" smtClean="0">
                    <a:latin typeface="Microsoft Sans Serif" pitchFamily="34" charset="0"/>
                    <a:cs typeface="Microsoft Sans Serif" pitchFamily="34" charset="0"/>
                  </a:rPr>
                  <a:t>Dokumen sokongan yang perlu dimuat naik:</a:t>
                </a:r>
              </a:p>
              <a:p>
                <a:pPr marL="400050" indent="-400050">
                  <a:buAutoNum type="romanLcParenBoth"/>
                </a:pPr>
                <a:r>
                  <a:rPr lang="ms-MY" sz="1600" b="1" dirty="0" smtClean="0">
                    <a:latin typeface="Microsoft Sans Serif" pitchFamily="34" charset="0"/>
                    <a:cs typeface="Microsoft Sans Serif" pitchFamily="34" charset="0"/>
                  </a:rPr>
                  <a:t>Mukasurat untung-rugi  / </a:t>
                </a:r>
                <a:r>
                  <a:rPr lang="ms-MY" sz="1600" b="1" i="1" dirty="0" smtClean="0">
                    <a:latin typeface="Microsoft Sans Serif" pitchFamily="34" charset="0"/>
                    <a:cs typeface="Microsoft Sans Serif" pitchFamily="34" charset="0"/>
                  </a:rPr>
                  <a:t>profit loss </a:t>
                </a:r>
                <a:r>
                  <a:rPr lang="ms-MY" sz="1600" b="1" dirty="0" smtClean="0">
                    <a:latin typeface="Microsoft Sans Serif" pitchFamily="34" charset="0"/>
                    <a:cs typeface="Microsoft Sans Serif" pitchFamily="34" charset="0"/>
                  </a:rPr>
                  <a:t>(terkini)</a:t>
                </a:r>
              </a:p>
              <a:p>
                <a:pPr marL="400050" indent="-400050">
                  <a:buAutoNum type="romanLcParenBoth"/>
                </a:pPr>
                <a:r>
                  <a:rPr lang="ms-MY" sz="1600" b="1" dirty="0" smtClean="0">
                    <a:latin typeface="Microsoft Sans Serif" pitchFamily="34" charset="0"/>
                    <a:cs typeface="Microsoft Sans Serif" pitchFamily="34" charset="0"/>
                  </a:rPr>
                  <a:t>Penyata EPF (terkini)</a:t>
                </a:r>
                <a:endParaRPr lang="en-MY" sz="1600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6024029" y="4444635"/>
                <a:ext cx="648072" cy="352517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39952" y="5836002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 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Pemohon </a:t>
                </a:r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yang berjaya 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boleh </a:t>
                </a:r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mencetak eVoucher 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yang </a:t>
                </a:r>
                <a:r>
                  <a:rPr lang="ms-MY" b="1" dirty="0">
                    <a:latin typeface="Microsoft Sans Serif" pitchFamily="34" charset="0"/>
                    <a:cs typeface="Microsoft Sans Serif" pitchFamily="34" charset="0"/>
                  </a:rPr>
                  <a:t>bernilai </a:t>
                </a:r>
                <a:r>
                  <a:rPr lang="ms-MY" b="1" dirty="0" smtClean="0">
                    <a:latin typeface="Microsoft Sans Serif" pitchFamily="34" charset="0"/>
                    <a:cs typeface="Microsoft Sans Serif" pitchFamily="34" charset="0"/>
                  </a:rPr>
                  <a:t>RM1,000</a:t>
                </a:r>
                <a:endParaRPr lang="en-MY" b="1" dirty="0"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6066420" y="5485700"/>
                <a:ext cx="648072" cy="352517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105989" y="1309236"/>
              <a:ext cx="4702681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8971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7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0"/>
            <a:ext cx="794330" cy="10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3967" y="313492"/>
            <a:ext cx="7388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Contoh GST eVoucher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660483"/>
            <a:ext cx="8604448" cy="40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8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0"/>
            <a:ext cx="794330" cy="10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7763" y="76156"/>
            <a:ext cx="5666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Penebusan eVoucher oleh PKS daripada pembekal perisian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6084" y="214567"/>
            <a:ext cx="792088" cy="67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2</a:t>
            </a:r>
            <a:endParaRPr lang="en-MY" sz="3600" dirty="0"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340768"/>
            <a:ext cx="382829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55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pembekal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perisian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telah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dilantik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oleh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Jabatan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Kastam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Sila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rujuk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ms-MY" sz="1600" dirty="0" smtClean="0">
                <a:latin typeface="Microsoft Sans Serif" pitchFamily="34" charset="0"/>
                <a:cs typeface="Microsoft Sans Serif" pitchFamily="34" charset="0"/>
                <a:hlinkClick r:id="rId3"/>
              </a:rPr>
              <a:t>http</a:t>
            </a:r>
            <a:r>
              <a:rPr lang="ms-MY" sz="1600" dirty="0">
                <a:latin typeface="Microsoft Sans Serif" pitchFamily="34" charset="0"/>
                <a:cs typeface="Microsoft Sans Serif" pitchFamily="34" charset="0"/>
                <a:hlinkClick r:id="rId3"/>
              </a:rPr>
              <a:t>://gst-evoucher.smecorp.gov.my</a:t>
            </a:r>
            <a:r>
              <a:rPr lang="ms-MY" sz="1600" dirty="0" smtClean="0">
                <a:latin typeface="Microsoft Sans Serif" pitchFamily="34" charset="0"/>
                <a:cs typeface="Microsoft Sans Serif" pitchFamily="34" charset="0"/>
                <a:hlinkClick r:id="rId3"/>
              </a:rPr>
              <a:t>/</a:t>
            </a:r>
            <a:r>
              <a:rPr lang="ms-MY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en-MY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3528" y="1527985"/>
            <a:ext cx="4725210" cy="4421295"/>
            <a:chOff x="284616" y="1423429"/>
            <a:chExt cx="4725210" cy="4421295"/>
          </a:xfrm>
        </p:grpSpPr>
        <p:sp>
          <p:nvSpPr>
            <p:cNvPr id="13" name="Rectangle 12"/>
            <p:cNvSpPr/>
            <p:nvPr/>
          </p:nvSpPr>
          <p:spPr>
            <a:xfrm>
              <a:off x="437826" y="1423429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PKS mendapatkan sebut harga daripada mana-mana pembekal perisian yang disahkan of Jabatan Kastam</a:t>
              </a:r>
              <a:endParaRPr lang="en-MY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34347" y="2434926"/>
              <a:ext cx="648072" cy="35251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2923" y="290451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PKS membuat pilihan perisian yang terbaik untuk perniagaan mereka</a:t>
              </a:r>
              <a:endParaRPr lang="en-MY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210409" y="3698319"/>
              <a:ext cx="648072" cy="35251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4840" y="406891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PKS mengesahkan pembelian </a:t>
              </a:r>
            </a:p>
            <a:p>
              <a:pPr algn="ctr"/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(</a:t>
              </a:r>
              <a:r>
                <a:rPr lang="ms-MY" b="1" i="1" dirty="0" smtClean="0">
                  <a:latin typeface="Microsoft Sans Serif" pitchFamily="34" charset="0"/>
                  <a:cs typeface="Microsoft Sans Serif" pitchFamily="34" charset="0"/>
                </a:rPr>
                <a:t>confirm  the purchase</a:t>
              </a:r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)</a:t>
              </a:r>
              <a:endParaRPr lang="en-MY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4616" y="519839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s-MY" b="1" dirty="0" smtClean="0">
                  <a:latin typeface="Microsoft Sans Serif" pitchFamily="34" charset="0"/>
                  <a:cs typeface="Microsoft Sans Serif" pitchFamily="34" charset="0"/>
                </a:rPr>
                <a:t>Pembekal perisian menjalankan proses penebusan eVoucher </a:t>
              </a:r>
              <a:endParaRPr lang="en-MY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246580" y="4797152"/>
              <a:ext cx="648072" cy="35251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41835" y="1480687"/>
            <a:ext cx="4572000" cy="4565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TextBox 26"/>
          <p:cNvSpPr txBox="1"/>
          <p:nvPr/>
        </p:nvSpPr>
        <p:spPr>
          <a:xfrm>
            <a:off x="5158255" y="2276872"/>
            <a:ext cx="3828291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PKS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boleh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mendapatkan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sebut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harga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dari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&gt; 1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pembekal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eVoucher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hanya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boleh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ditebus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apabila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jualan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b="1" dirty="0" err="1" smtClean="0">
                <a:latin typeface="Microsoft Sans Serif" pitchFamily="34" charset="0"/>
                <a:cs typeface="Microsoft Sans Serif" pitchFamily="34" charset="0"/>
              </a:rPr>
              <a:t>dibuat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lvl="0" algn="ctr"/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(</a:t>
            </a:r>
            <a:r>
              <a:rPr lang="en-US" sz="1600" b="1" i="1" dirty="0" smtClean="0">
                <a:latin typeface="Microsoft Sans Serif" pitchFamily="34" charset="0"/>
                <a:cs typeface="Microsoft Sans Serif" pitchFamily="34" charset="0"/>
              </a:rPr>
              <a:t>time of sale</a:t>
            </a:r>
            <a:r>
              <a:rPr lang="en-US" sz="1600" b="1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en-MY" sz="16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8255" y="4391233"/>
            <a:ext cx="3828291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PKS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harus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membuat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pilihan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bijak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dengan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memilih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perisian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yang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dapat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memberikan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lebih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nilai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untuk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wang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(</a:t>
            </a:r>
            <a:r>
              <a:rPr lang="en-US" sz="1600" i="1" dirty="0" smtClean="0">
                <a:latin typeface="Microsoft Sans Serif" pitchFamily="34" charset="0"/>
                <a:cs typeface="Microsoft Sans Serif" pitchFamily="34" charset="0"/>
              </a:rPr>
              <a:t>value for money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dari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segi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:</a:t>
            </a:r>
          </a:p>
          <a:p>
            <a:pPr marL="400050" lvl="0" indent="-400050">
              <a:buAutoNum type="romanLcParenBoth"/>
            </a:pPr>
            <a:r>
              <a:rPr lang="en-US" sz="1600" dirty="0" err="1">
                <a:latin typeface="Microsoft Sans Serif" pitchFamily="34" charset="0"/>
                <a:cs typeface="Microsoft Sans Serif" pitchFamily="34" charset="0"/>
              </a:rPr>
              <a:t>L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atihan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;</a:t>
            </a:r>
          </a:p>
          <a:p>
            <a:pPr marL="400050" lvl="0" indent="-400050">
              <a:buAutoNum type="romanLcParenBoth"/>
            </a:pP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Servis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selepas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jualan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;</a:t>
            </a:r>
          </a:p>
          <a:p>
            <a:pPr marL="400050" lvl="0" indent="-400050">
              <a:buAutoNum type="romanLcParenBoth"/>
            </a:pP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Penyelenggaraan</a:t>
            </a:r>
            <a:r>
              <a:rPr lang="en-US" sz="1600" dirty="0">
                <a:latin typeface="Microsoft Sans Serif" pitchFamily="34" charset="0"/>
                <a:cs typeface="Microsoft Sans Serif" pitchFamily="34" charset="0"/>
              </a:rPr>
              <a:t>;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dan</a:t>
            </a:r>
            <a:endParaRPr lang="en-US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400050" lvl="0" indent="-400050">
              <a:buAutoNum type="romanLcParenBoth"/>
            </a:pP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Kos </a:t>
            </a:r>
            <a:r>
              <a:rPr lang="en-US" sz="1600" dirty="0" err="1">
                <a:latin typeface="Microsoft Sans Serif" pitchFamily="34" charset="0"/>
                <a:cs typeface="Microsoft Sans Serif" pitchFamily="34" charset="0"/>
              </a:rPr>
              <a:t>n</a:t>
            </a:r>
            <a:r>
              <a:rPr lang="en-US" sz="1600" dirty="0" err="1" smtClean="0">
                <a:latin typeface="Microsoft Sans Serif" pitchFamily="34" charset="0"/>
                <a:cs typeface="Microsoft Sans Serif" pitchFamily="34" charset="0"/>
              </a:rPr>
              <a:t>aiktaraf</a:t>
            </a:r>
            <a:r>
              <a:rPr lang="en-US" sz="16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MY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1168" y="3462099"/>
            <a:ext cx="382829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 err="1" smtClean="0">
                <a:latin typeface="Microsoft Sans Serif" pitchFamily="34" charset="0"/>
                <a:cs typeface="Microsoft Sans Serif" pitchFamily="34" charset="0"/>
              </a:rPr>
              <a:t>PKS</a:t>
            </a:r>
            <a:r>
              <a:rPr lang="en-MY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 smtClean="0">
                <a:latin typeface="Microsoft Sans Serif" pitchFamily="34" charset="0"/>
                <a:cs typeface="Microsoft Sans Serif" pitchFamily="34" charset="0"/>
              </a:rPr>
              <a:t>hanya</a:t>
            </a:r>
            <a:r>
              <a:rPr lang="en-MY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 smtClean="0">
                <a:latin typeface="Microsoft Sans Serif" pitchFamily="34" charset="0"/>
                <a:cs typeface="Microsoft Sans Serif" pitchFamily="34" charset="0"/>
              </a:rPr>
              <a:t>perlu</a:t>
            </a:r>
            <a:r>
              <a:rPr lang="en-MY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membayar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baki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harga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perisian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sekiranya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harga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 smtClean="0">
                <a:latin typeface="Microsoft Sans Serif" pitchFamily="34" charset="0"/>
                <a:cs typeface="Microsoft Sans Serif" pitchFamily="34" charset="0"/>
              </a:rPr>
              <a:t>tersebut</a:t>
            </a:r>
            <a:r>
              <a:rPr lang="en-MY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>
                <a:latin typeface="Microsoft Sans Serif" pitchFamily="34" charset="0"/>
                <a:cs typeface="Microsoft Sans Serif" pitchFamily="34" charset="0"/>
              </a:rPr>
              <a:t>melebihi</a:t>
            </a:r>
            <a:r>
              <a:rPr lang="en-MY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MY" sz="1600" dirty="0" err="1" smtClean="0">
                <a:latin typeface="Microsoft Sans Serif" pitchFamily="34" charset="0"/>
                <a:cs typeface="Microsoft Sans Serif" pitchFamily="34" charset="0"/>
              </a:rPr>
              <a:t>RM1,000</a:t>
            </a:r>
            <a:r>
              <a:rPr lang="en-MY" sz="16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en-MY" sz="16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58416" cy="365125"/>
          </a:xfrm>
        </p:spPr>
        <p:txBody>
          <a:bodyPr/>
          <a:lstStyle/>
          <a:p>
            <a:fld id="{735B38EC-CC08-4E9A-9383-1BB7C2CD8EA4}" type="slidenum">
              <a:rPr lang="en-MY" smtClean="0">
                <a:latin typeface="Arial" pitchFamily="34" charset="0"/>
                <a:cs typeface="Arial" pitchFamily="34" charset="0"/>
              </a:rPr>
              <a:t>9</a:t>
            </a:fld>
            <a:endParaRPr lang="en-MY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0"/>
            <a:ext cx="794330" cy="10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7763" y="76156"/>
            <a:ext cx="6496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sz="2800" b="1" dirty="0" smtClean="0">
                <a:latin typeface="Berlin Sans FB Demi" pitchFamily="34" charset="0"/>
                <a:cs typeface="Microsoft Sans Serif" pitchFamily="34" charset="0"/>
              </a:rPr>
              <a:t>Tuntutan bayaran oleh pembekal perisian daripada SME Corp. Malaysia</a:t>
            </a:r>
            <a:endParaRPr lang="en-MY" sz="2800" b="1" dirty="0">
              <a:latin typeface="Berlin Sans FB Demi" pitchFamily="34" charset="0"/>
              <a:cs typeface="Microsoft Sans Serif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6084" y="214567"/>
            <a:ext cx="792088" cy="6772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3</a:t>
            </a:r>
            <a:endParaRPr lang="en-MY" sz="3600" dirty="0">
              <a:latin typeface="Berlin Sans FB Dem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77288" y="2852936"/>
            <a:ext cx="1440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>
                <a:latin typeface="Microsoft Sans Serif" pitchFamily="34" charset="0"/>
                <a:cs typeface="Microsoft Sans Serif" pitchFamily="34" charset="0"/>
              </a:rPr>
              <a:t>Tempoh masa tuntutan adalah sehingga </a:t>
            </a:r>
            <a:endParaRPr lang="ms-MY" dirty="0" smtClean="0">
              <a:latin typeface="Microsoft Sans Serif" pitchFamily="34" charset="0"/>
              <a:cs typeface="Microsoft Sans Serif" pitchFamily="34" charset="0"/>
            </a:endParaRPr>
          </a:p>
          <a:p>
            <a:pPr lvl="0" algn="ctr"/>
            <a:r>
              <a:rPr lang="ms-MY" dirty="0" smtClean="0">
                <a:latin typeface="Microsoft Sans Serif" pitchFamily="34" charset="0"/>
                <a:cs typeface="Microsoft Sans Serif" pitchFamily="34" charset="0"/>
              </a:rPr>
              <a:t>31 Jul 2015</a:t>
            </a:r>
            <a:endParaRPr lang="en-MY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594" y="1997898"/>
            <a:ext cx="6762352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Pembekal</a:t>
            </a:r>
            <a:r>
              <a:rPr lang="en-US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perisian</a:t>
            </a:r>
            <a:r>
              <a:rPr lang="en-US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harus</a:t>
            </a:r>
            <a:r>
              <a:rPr lang="en-US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berdaftar</a:t>
            </a:r>
            <a:r>
              <a:rPr lang="en-US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di </a:t>
            </a:r>
            <a:endParaRPr lang="en-US" sz="17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http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://gst-evoucher.smecorp.gov.my/</a:t>
            </a:r>
            <a:r>
              <a:rPr lang="en-US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en-MY" sz="17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593" y="1372414"/>
            <a:ext cx="6762352" cy="540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Pembekal akan menuntut bayaran bagi eVoucher yang ditebus oleh PKS daripada SME Corp.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5988" y="3270137"/>
            <a:ext cx="6755905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Tuntutan adalah secara 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kelompok (</a:t>
            </a:r>
            <a:r>
              <a:rPr lang="ms-MY" sz="1700" i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batch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dari 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1-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10 haribulan setiap bulan. Setiap </a:t>
            </a:r>
            <a:r>
              <a:rPr lang="ms-MY" sz="1700" i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batch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mengandungi ≤ 50 dokumen tuntutan.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594" y="3910582"/>
            <a:ext cx="6762355" cy="1656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Setiap kelompok harus menggunakan satu Borang Tuntutan sahaja. Dokumen sokongan yang diperlukan adalah (bagi setiap jualan) – Inbois</a:t>
            </a:r>
            <a:r>
              <a:rPr lang="en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;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Resit</a:t>
            </a:r>
            <a:r>
              <a:rPr lang="en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;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Pengesahan oleh PKS bahawa:</a:t>
            </a:r>
            <a:endParaRPr lang="en-MY" sz="17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30238" lvl="0" indent="-361950">
              <a:buFont typeface="Calibri" pitchFamily="34" charset="0"/>
              <a:buChar char="−"/>
            </a:pP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telah menerima potongan / diskaun RM1,000;</a:t>
            </a:r>
            <a:endParaRPr lang="en-MY" sz="17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30238" lvl="0" indent="-361950">
              <a:buFont typeface="Calibri" pitchFamily="34" charset="0"/>
              <a:buChar char="−"/>
            </a:pP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perisian telah dipasang dan berfungsi; dan</a:t>
            </a:r>
            <a:endParaRPr lang="en-MY" sz="17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30238" indent="-361950">
              <a:buFont typeface="Calibri" pitchFamily="34" charset="0"/>
              <a:buChar char="−"/>
            </a:pP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telah menjalani latihan penggunaan perisian tersebut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5989" y="5672602"/>
            <a:ext cx="6762355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Setiap kelompok harus disahkan sekali 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oleh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pesuruhjaya sumpah dan kos ini ditanggung oleh pembekal 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perisian</a:t>
            </a:r>
            <a:endParaRPr lang="ms-MY" sz="17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592" y="2632326"/>
            <a:ext cx="6762355" cy="540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Tuntutan hanya boleh dibuat oleh pembekal perisian </a:t>
            </a:r>
            <a:r>
              <a:rPr lang="ms-MY" sz="17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induk. </a:t>
            </a:r>
            <a:r>
              <a:rPr lang="ms-MY" sz="17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Inbois dan resit daripada agen jualan rasmi boleh diterima.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172400" y="4738674"/>
            <a:ext cx="576064" cy="557067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Up Arrow 24"/>
          <p:cNvSpPr/>
          <p:nvPr/>
        </p:nvSpPr>
        <p:spPr>
          <a:xfrm>
            <a:off x="8113808" y="2267898"/>
            <a:ext cx="567120" cy="496701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Oval 25"/>
          <p:cNvSpPr/>
          <p:nvPr/>
        </p:nvSpPr>
        <p:spPr>
          <a:xfrm>
            <a:off x="265044" y="1397010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9278" y="2693154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3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1801" y="2045082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1801" y="3300750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4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6427" y="3917290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5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6576" y="5717490"/>
            <a:ext cx="528157" cy="403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icrosoft Sans Serif" pitchFamily="34" charset="0"/>
                <a:cs typeface="Microsoft Sans Serif" pitchFamily="34" charset="0"/>
              </a:rPr>
              <a:t>6</a:t>
            </a:r>
            <a:endParaRPr lang="en-MY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138627">
            <a:off x="6400438" y="5845570"/>
            <a:ext cx="274613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Bagi pembekal perisian</a:t>
            </a:r>
            <a:endParaRPr lang="en-MY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879</Words>
  <Application>Microsoft Office PowerPoint</Application>
  <PresentationFormat>On-screen Show (4:3)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Fan Heiti Std B</vt:lpstr>
      <vt:lpstr>Aharoni</vt:lpstr>
      <vt:lpstr>Arial</vt:lpstr>
      <vt:lpstr>Berlin Sans FB Demi</vt:lpstr>
      <vt:lpstr>Calibri</vt:lpstr>
      <vt:lpstr>Microsoft Sans Serif</vt:lpstr>
      <vt:lpstr>Mongolian Baiti</vt:lpstr>
      <vt:lpstr>Rockwell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Kausalya Gopal</dc:creator>
  <cp:lastModifiedBy>Simon</cp:lastModifiedBy>
  <cp:revision>313</cp:revision>
  <cp:lastPrinted>2014-04-24T03:10:20Z</cp:lastPrinted>
  <dcterms:created xsi:type="dcterms:W3CDTF">2014-03-31T06:56:25Z</dcterms:created>
  <dcterms:modified xsi:type="dcterms:W3CDTF">2014-08-12T01:49:59Z</dcterms:modified>
</cp:coreProperties>
</file>